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r:in und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/>
            </a:lvl1pPr>
          </a:lstStyle>
          <a:p>
            <a:r>
              <a:t>Autor:in und Datum</a:t>
            </a:r>
          </a:p>
        </p:txBody>
      </p:sp>
      <p:sp>
        <p:nvSpPr>
          <p:cNvPr id="13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/>
          <a:lstStyle>
            <a:lvl1pPr>
              <a:defRPr sz="11600" spc="-232"/>
            </a:lvl1pPr>
          </a:lstStyle>
          <a:p>
            <a:r>
              <a:t>Titel der Präsentation</a:t>
            </a:r>
          </a:p>
        </p:txBody>
      </p:sp>
      <p:sp>
        <p:nvSpPr>
          <p:cNvPr id="1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/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Agenda-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Agenda-Titel</a:t>
            </a:r>
          </a:p>
        </p:txBody>
      </p:sp>
      <p:sp>
        <p:nvSpPr>
          <p:cNvPr id="99" name="Agenda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Agenda-Untertitel</a:t>
            </a:r>
          </a:p>
        </p:txBody>
      </p:sp>
      <p:sp>
        <p:nvSpPr>
          <p:cNvPr id="100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b="0" spc="-55">
                <a:solidFill>
                  <a:srgbClr val="000000"/>
                </a:solidFill>
              </a:defRPr>
            </a:lvl1pPr>
            <a:lvl2pPr>
              <a:spcBef>
                <a:spcPts val="1800"/>
              </a:spcBef>
              <a:defRPr b="0" spc="-55">
                <a:solidFill>
                  <a:srgbClr val="000000"/>
                </a:solidFill>
              </a:defRPr>
            </a:lvl2pPr>
            <a:lvl3pPr>
              <a:spcBef>
                <a:spcPts val="1800"/>
              </a:spcBef>
              <a:defRPr b="0" spc="-55">
                <a:solidFill>
                  <a:srgbClr val="000000"/>
                </a:solidFill>
              </a:defRPr>
            </a:lvl3pPr>
            <a:lvl4pPr>
              <a:spcBef>
                <a:spcPts val="1800"/>
              </a:spcBef>
              <a:defRPr b="0" spc="-55">
                <a:solidFill>
                  <a:srgbClr val="000000"/>
                </a:solidFill>
              </a:defRPr>
            </a:lvl4pPr>
            <a:lvl5pPr>
              <a:spcBef>
                <a:spcPts val="1800"/>
              </a:spcBef>
              <a:defRPr b="0" spc="-55">
                <a:solidFill>
                  <a:srgbClr val="000000"/>
                </a:solidFill>
              </a:defRPr>
            </a:lvl5pPr>
          </a:lstStyle>
          <a:p>
            <a:r>
              <a:t>Agenda-Themen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fstellu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algn="ctr" defTabSz="2438338">
              <a:lnSpc>
                <a:spcPct val="80000"/>
              </a:lnSpc>
              <a:defRPr sz="11600" b="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2438338">
              <a:lnSpc>
                <a:spcPct val="80000"/>
              </a:lnSpc>
              <a:defRPr sz="11600" b="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2438338">
              <a:lnSpc>
                <a:spcPct val="80000"/>
              </a:lnSpc>
              <a:defRPr sz="11600" b="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2438338">
              <a:lnSpc>
                <a:spcPct val="80000"/>
              </a:lnSpc>
              <a:defRPr sz="11600" b="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2438338">
              <a:lnSpc>
                <a:spcPct val="80000"/>
              </a:lnSpc>
              <a:defRPr sz="11600" b="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Aufstellung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kt (groß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algn="ctr" defTabSz="2438338">
              <a:lnSpc>
                <a:spcPct val="80000"/>
              </a:lnSpc>
              <a:defRPr sz="25000" spc="-250">
                <a:solidFill>
                  <a:srgbClr val="000000"/>
                </a:solidFill>
              </a:defRPr>
            </a:lvl1pPr>
            <a:lvl2pPr algn="ctr" defTabSz="2438338">
              <a:lnSpc>
                <a:spcPct val="80000"/>
              </a:lnSpc>
              <a:defRPr sz="25000" spc="-250">
                <a:solidFill>
                  <a:srgbClr val="000000"/>
                </a:solidFill>
              </a:defRPr>
            </a:lvl2pPr>
            <a:lvl3pPr algn="ctr" defTabSz="2438338">
              <a:lnSpc>
                <a:spcPct val="80000"/>
              </a:lnSpc>
              <a:defRPr sz="25000" spc="-250">
                <a:solidFill>
                  <a:srgbClr val="000000"/>
                </a:solidFill>
              </a:defRPr>
            </a:lvl3pPr>
            <a:lvl4pPr algn="ctr" defTabSz="2438338">
              <a:lnSpc>
                <a:spcPct val="80000"/>
              </a:lnSpc>
              <a:defRPr sz="25000" spc="-250">
                <a:solidFill>
                  <a:srgbClr val="000000"/>
                </a:solidFill>
              </a:defRPr>
            </a:lvl4pPr>
            <a:lvl5pPr algn="ctr" defTabSz="2438338">
              <a:lnSpc>
                <a:spcPct val="80000"/>
              </a:lnSpc>
              <a:defRPr sz="25000" spc="-250">
                <a:solidFill>
                  <a:srgbClr val="000000"/>
                </a:solidFill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Fakte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Fakten</a:t>
            </a:r>
          </a:p>
        </p:txBody>
      </p:sp>
      <p:sp>
        <p:nvSpPr>
          <p:cNvPr id="11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ita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Quellenangab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Quellenangabe</a:t>
            </a:r>
          </a:p>
        </p:txBody>
      </p:sp>
      <p:sp>
        <p:nvSpPr>
          <p:cNvPr id="12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 defTabSz="2438338">
              <a:lnSpc>
                <a:spcPct val="90000"/>
              </a:lnSpc>
              <a:defRPr sz="8500" b="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 defTabSz="2438338">
              <a:lnSpc>
                <a:spcPct val="90000"/>
              </a:lnSpc>
              <a:defRPr sz="8500" b="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 defTabSz="2438338">
              <a:lnSpc>
                <a:spcPct val="90000"/>
              </a:lnSpc>
              <a:defRPr sz="8500" b="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 defTabSz="2438338">
              <a:lnSpc>
                <a:spcPct val="90000"/>
              </a:lnSpc>
              <a:defRPr sz="8500" b="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 defTabSz="2438338">
              <a:lnSpc>
                <a:spcPct val="90000"/>
              </a:lnSpc>
              <a:defRPr sz="8500" b="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„Bemerkenswert“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Stüc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alatschüssel mit gebratenem Reis, gekochten Eiern und Stäbchen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chüssel mit Lachsfrikadellen, Salat u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Schüssel mit Pappardelle, Petersilienbutter, gerösteten Haselnüssen und geriebenem Parmesan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alatschüssel mit gebratenem Reis, gekochten Eiern und Stäbchen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vocados und Limonen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/>
          <a:lstStyle>
            <a:lvl1pPr>
              <a:defRPr sz="11600" spc="-232">
                <a:solidFill>
                  <a:srgbClr val="000000"/>
                </a:solidFill>
              </a:defRPr>
            </a:lvl1pPr>
          </a:lstStyle>
          <a:p>
            <a:r>
              <a:t>Titel der Präsentation</a:t>
            </a:r>
          </a:p>
        </p:txBody>
      </p:sp>
      <p:sp>
        <p:nvSpPr>
          <p:cNvPr id="24" name="Autor:in und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Autor:in und Datum</a:t>
            </a:r>
          </a:p>
        </p:txBody>
      </p:sp>
      <p:sp>
        <p:nvSpPr>
          <p:cNvPr id="25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chüssel mit Lachsfrikadellen, Salat u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35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/>
          <a:p>
            <a:r>
              <a:t>Folien-Untertitel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 2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44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Folien-Untertitel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Punk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Folientitel</a:t>
            </a:r>
          </a:p>
        </p:txBody>
      </p:sp>
      <p:sp>
        <p:nvSpPr>
          <p:cNvPr id="53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Folien-Untertitel</a:t>
            </a:r>
          </a:p>
        </p:txBody>
      </p:sp>
      <p:sp>
        <p:nvSpPr>
          <p:cNvPr id="54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>
            <a:lvl1pPr marL="6096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1pPr>
            <a:lvl2pPr marL="12192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2pPr>
            <a:lvl3pPr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3pPr>
            <a:lvl4pPr marL="24384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4pPr>
            <a:lvl5pPr marL="30480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5pPr>
          </a:lstStyle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 numCol="2" spcCol="1098550"/>
          <a:lstStyle>
            <a:lvl1pPr marL="6096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1pPr>
            <a:lvl2pPr marL="12192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2pPr>
            <a:lvl3pPr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3pPr>
            <a:lvl4pPr marL="24384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4pPr>
            <a:lvl5pPr marL="30480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5pPr>
          </a:lstStyle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 &amp;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Folien-Untertitel</a:t>
            </a:r>
          </a:p>
        </p:txBody>
      </p:sp>
      <p:sp>
        <p:nvSpPr>
          <p:cNvPr id="71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>
            <a:lvl1pPr marL="6096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1pPr>
            <a:lvl2pPr marL="12192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2pPr>
            <a:lvl3pPr marL="18288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3pPr>
            <a:lvl4pPr marL="24384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4pPr>
            <a:lvl5pPr marL="30480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5pPr>
          </a:lstStyle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Schüssel mit Pappardelle, Petersilienbutter, gerösteten Haselnüssen und geriebenem Parmesan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Folientitel</a:t>
            </a:r>
          </a:p>
        </p:txBody>
      </p:sp>
      <p:sp>
        <p:nvSpPr>
          <p:cNvPr id="7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el des Abschnitts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 des Abschnitts</a:t>
            </a:r>
          </a:p>
        </p:txBody>
      </p:sp>
      <p:sp>
        <p:nvSpPr>
          <p:cNvPr id="8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Folientitel</a:t>
            </a:r>
          </a:p>
        </p:txBody>
      </p:sp>
      <p:sp>
        <p:nvSpPr>
          <p:cNvPr id="9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Folien-Untertitel</a:t>
            </a:r>
          </a:p>
        </p:txBody>
      </p:sp>
      <p:sp>
        <p:nvSpPr>
          <p:cNvPr id="9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114395"/>
            <a:lumOff val="-2497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496899" y="697784"/>
            <a:ext cx="21390202" cy="142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Folientitel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2602065"/>
            <a:ext cx="21971000" cy="9843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Folien-Untertitel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(C) Barbara Römisch"/>
          <p:cNvSpPr txBox="1"/>
          <p:nvPr/>
        </p:nvSpPr>
        <p:spPr>
          <a:xfrm>
            <a:off x="21470693" y="13181332"/>
            <a:ext cx="294223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(C) Barbara Römisch</a:t>
            </a:r>
          </a:p>
        </p:txBody>
      </p:sp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4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creativecommons.org/licenses/by-sa/4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4.0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creativecommons.org/licenses/by-sa/4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4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4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4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4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4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Name:             Zeitraum"/>
          <p:cNvSpPr txBox="1">
            <a:spLocks noGrp="1"/>
          </p:cNvSpPr>
          <p:nvPr>
            <p:ph type="body" idx="21"/>
          </p:nvPr>
        </p:nvSpPr>
        <p:spPr>
          <a:xfrm>
            <a:off x="1358899" y="10247932"/>
            <a:ext cx="10355306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r>
              <a:rPr dirty="0"/>
              <a:t>Name: </a:t>
            </a:r>
          </a:p>
        </p:txBody>
      </p:sp>
      <p:sp>
        <p:nvSpPr>
          <p:cNvPr id="162" name="Mein Medientagebuch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Mein Medientagebuch </a:t>
            </a:r>
          </a:p>
        </p:txBody>
      </p:sp>
      <p:sp>
        <p:nvSpPr>
          <p:cNvPr id="163" name="Eine Woche notiere ich meinen Medienkonsum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Eine Woche notiere ich meinen Medienkonsum</a:t>
            </a:r>
          </a:p>
        </p:txBody>
      </p:sp>
      <p:grpSp>
        <p:nvGrpSpPr>
          <p:cNvPr id="166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164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3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" name="Name:             Zeitraum">
            <a:extLst>
              <a:ext uri="{FF2B5EF4-FFF2-40B4-BE49-F238E27FC236}">
                <a16:creationId xmlns:a16="http://schemas.microsoft.com/office/drawing/2014/main" id="{5644548C-75BC-72F5-CD53-8CEA88B9AD24}"/>
              </a:ext>
            </a:extLst>
          </p:cNvPr>
          <p:cNvSpPr txBox="1">
            <a:spLocks/>
          </p:cNvSpPr>
          <p:nvPr/>
        </p:nvSpPr>
        <p:spPr>
          <a:xfrm>
            <a:off x="11714205" y="10247932"/>
            <a:ext cx="11615696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normAutofit lnSpcReduction="10000"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de-AT" dirty="0"/>
              <a:t>Zeitraum: 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7. 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 Tag</a:t>
            </a:r>
          </a:p>
        </p:txBody>
      </p:sp>
      <p:pic>
        <p:nvPicPr>
          <p:cNvPr id="267" name="Gib die Dauer in Minuten an! Gib die Dauer in Minuten an!" descr="Gib die Dauer in Minuten an! Gib die Dauer in Minuten an!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2825">
            <a:off x="18170359" y="834009"/>
            <a:ext cx="6219956" cy="2192606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268" name="Tabelle 1"/>
          <p:cNvGraphicFramePr/>
          <p:nvPr/>
        </p:nvGraphicFramePr>
        <p:xfrm>
          <a:off x="1569247" y="2741783"/>
          <a:ext cx="21835550" cy="10188841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436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96023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sz="8000"/>
                        <a:t>⏰</a:t>
                      </a: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solidFill>
                      <a:srgbClr val="7A219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📱Handy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7A219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💻 PC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7A219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🖥️ TV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7A219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🎮 Game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7A2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06:00 - 08:00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BE38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08:00 - 14:00 Uhr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BE38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14:00 - 18:00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BE38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18:00 - 22:00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BE38F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400" b="1">
                          <a:solidFill>
                            <a:srgbClr val="FFFFFF"/>
                          </a:solidFill>
                        </a:rPr>
                        <a:t>Summe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71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69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0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4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72" name="Datum:"/>
          <p:cNvSpPr txBox="1"/>
          <p:nvPr/>
        </p:nvSpPr>
        <p:spPr>
          <a:xfrm>
            <a:off x="6882700" y="720472"/>
            <a:ext cx="3981070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FDFDFD"/>
                </a:solidFill>
              </a:defRPr>
            </a:lvl1pPr>
          </a:lstStyle>
          <a:p>
            <a:r>
              <a:t>Datum: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Woran möchtest du Arbeite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Woran möchtest du Arbeiten? </a:t>
            </a:r>
          </a:p>
        </p:txBody>
      </p:sp>
      <p:graphicFrame>
        <p:nvGraphicFramePr>
          <p:cNvPr id="275" name="Table 7-2"/>
          <p:cNvGraphicFramePr/>
          <p:nvPr/>
        </p:nvGraphicFramePr>
        <p:xfrm>
          <a:off x="8931353" y="2386307"/>
          <a:ext cx="14545207" cy="10470976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053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1866">
                <a:tc gridSpan="2">
                  <a:txBody>
                    <a:bodyPr/>
                    <a:lstStyle/>
                    <a:p>
                      <a:pPr marL="182879" marR="457200" algn="l" defTabSz="457200"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  <a:defRPr b="0"/>
                      </a:pPr>
                      <a:r>
                        <a:rPr sz="2600" b="1">
                          <a:solidFill>
                            <a:srgbClr val="FFFFFF"/>
                          </a:solidFill>
                        </a:rPr>
                        <a:t>Setze ich passendes Emoji bei der Aktivität ein.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96D3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790">
                <a:tc gridSpan="2"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Ich möchte …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CB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…Medien sinnvoll nutzen und weniger Zeit vertrödeln.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…mehr darüber nachdenken wofür ich Medien nutze.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…mehr Kontakt zu meinen Freunden haben über Medien.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…meinen Tag abwechslungsreicher gestalten.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…manchmal bewusst auf Medien verzichten.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76" name="🦄 🦄" descr="🦄 🦄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32" y="2536065"/>
            <a:ext cx="6188112" cy="10598938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pic>
        <p:nvPicPr>
          <p:cNvPr id="277" name="pasted-image.png" descr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736" y="4252098"/>
            <a:ext cx="977423" cy="977423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78" name="pasted-image.png" descr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319" y="5207703"/>
            <a:ext cx="785354" cy="850801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79" name="pasted-image.png" descr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721" y="5882356"/>
            <a:ext cx="843180" cy="843180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80" name="pasted-image.png" descr="pasted-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721" y="7624974"/>
            <a:ext cx="714358" cy="714358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81" name="pasted-image.png" descr="pasted-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666" y="9227873"/>
            <a:ext cx="1140090" cy="1043620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82" name="pasted-image.png" descr="pasted-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4442" y="5079602"/>
            <a:ext cx="1754670" cy="657068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83" name="pasted-image.png" descr="pasted-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9637" y="6045627"/>
            <a:ext cx="915702" cy="877548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84" name="pasted-image.png" descr="pasted-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3866" y="3811338"/>
            <a:ext cx="924346" cy="924347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sp>
        <p:nvSpPr>
          <p:cNvPr id="285" name="🫶🏼"/>
          <p:cNvSpPr txBox="1"/>
          <p:nvPr/>
        </p:nvSpPr>
        <p:spPr>
          <a:xfrm>
            <a:off x="1773830" y="6530646"/>
            <a:ext cx="178060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🫶🏼</a:t>
            </a:r>
          </a:p>
        </p:txBody>
      </p:sp>
      <p:sp>
        <p:nvSpPr>
          <p:cNvPr id="286" name="🤙🏻"/>
          <p:cNvSpPr txBox="1"/>
          <p:nvPr/>
        </p:nvSpPr>
        <p:spPr>
          <a:xfrm>
            <a:off x="1998830" y="8374289"/>
            <a:ext cx="17806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🤙🏻</a:t>
            </a:r>
          </a:p>
        </p:txBody>
      </p:sp>
      <p:sp>
        <p:nvSpPr>
          <p:cNvPr id="287" name="🥱"/>
          <p:cNvSpPr txBox="1"/>
          <p:nvPr/>
        </p:nvSpPr>
        <p:spPr>
          <a:xfrm>
            <a:off x="2477130" y="9758256"/>
            <a:ext cx="178060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🥱</a:t>
            </a:r>
          </a:p>
        </p:txBody>
      </p:sp>
      <p:sp>
        <p:nvSpPr>
          <p:cNvPr id="288" name="🧨"/>
          <p:cNvSpPr txBox="1"/>
          <p:nvPr/>
        </p:nvSpPr>
        <p:spPr>
          <a:xfrm>
            <a:off x="4160749" y="10486525"/>
            <a:ext cx="17806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🧨</a:t>
            </a:r>
          </a:p>
        </p:txBody>
      </p:sp>
      <p:sp>
        <p:nvSpPr>
          <p:cNvPr id="289" name="🚀"/>
          <p:cNvSpPr txBox="1"/>
          <p:nvPr/>
        </p:nvSpPr>
        <p:spPr>
          <a:xfrm>
            <a:off x="3517184" y="8252497"/>
            <a:ext cx="178060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🚀</a:t>
            </a:r>
          </a:p>
        </p:txBody>
      </p:sp>
      <p:sp>
        <p:nvSpPr>
          <p:cNvPr id="290" name="👎"/>
          <p:cNvSpPr txBox="1"/>
          <p:nvPr/>
        </p:nvSpPr>
        <p:spPr>
          <a:xfrm>
            <a:off x="3005903" y="11264014"/>
            <a:ext cx="17806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👎</a:t>
            </a:r>
          </a:p>
        </p:txBody>
      </p:sp>
      <p:grpSp>
        <p:nvGrpSpPr>
          <p:cNvPr id="293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91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2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12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94" name="Text"/>
          <p:cNvSpPr txBox="1"/>
          <p:nvPr/>
        </p:nvSpPr>
        <p:spPr>
          <a:xfrm>
            <a:off x="11601966" y="9953085"/>
            <a:ext cx="673000" cy="4613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5" name="Text"/>
          <p:cNvSpPr txBox="1"/>
          <p:nvPr/>
        </p:nvSpPr>
        <p:spPr>
          <a:xfrm>
            <a:off x="11601966" y="10982368"/>
            <a:ext cx="673000" cy="4613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6" name="Text"/>
          <p:cNvSpPr txBox="1"/>
          <p:nvPr/>
        </p:nvSpPr>
        <p:spPr>
          <a:xfrm>
            <a:off x="11601966" y="12011651"/>
            <a:ext cx="673000" cy="4613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297" name="Ziehe oder kopiere die Emojis in die passenden Felder! Ziehe oder kopiere die Emojis in die passenden Felder!" descr="Ziehe oder kopiere die Emojis in die passenden Felder! Ziehe oder kopiere die Emojis in die passenden Felder!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542825">
            <a:off x="3095609" y="2579251"/>
            <a:ext cx="5589584" cy="1215144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uppieren"/>
          <p:cNvGrpSpPr/>
          <p:nvPr/>
        </p:nvGrpSpPr>
        <p:grpSpPr>
          <a:xfrm>
            <a:off x="2873544" y="2233830"/>
            <a:ext cx="20499868" cy="11217461"/>
            <a:chOff x="0" y="0"/>
            <a:chExt cx="20499866" cy="11217459"/>
          </a:xfrm>
        </p:grpSpPr>
        <p:sp>
          <p:nvSpPr>
            <p:cNvPr id="170" name="Rechteck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1420000">
              <a:off x="252820" y="516229"/>
              <a:ext cx="19994227" cy="10185002"/>
            </a:xfrm>
            <a:prstGeom prst="rect">
              <a:avLst/>
            </a:prstGeom>
            <a:solidFill>
              <a:srgbClr val="ECF9F9"/>
            </a:solidFill>
            <a:ln w="12700" cap="flat">
              <a:noFill/>
              <a:miter lim="400000"/>
            </a:ln>
            <a:effectLst>
              <a:outerShdw blurRad="190500" dist="12700" dir="5365450" rotWithShape="0">
                <a:srgbClr val="000000">
                  <a:alpha val="70589"/>
                </a:srgbClr>
              </a:outerShdw>
            </a:effectLst>
          </p:spPr>
          <p:txBody>
            <a:bodyPr wrap="square" lIns="127000" tIns="127000" rIns="127000" bIns="127000" numCol="1" anchor="t">
              <a:noAutofit/>
            </a:bodyPr>
            <a:lstStyle/>
            <a:p>
              <a:pPr algn="l" defTabSz="457200">
                <a:lnSpc>
                  <a:spcPts val="2000"/>
                </a:lnSpc>
                <a:spcBef>
                  <a:spcPts val="500"/>
                </a:spcBef>
                <a:defRPr sz="1500">
                  <a:solidFill>
                    <a:srgbClr val="929292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pPr>
              <a:endParaRPr dirty="0"/>
            </a:p>
          </p:txBody>
        </p:sp>
        <p:pic>
          <p:nvPicPr>
            <p:cNvPr id="171" name="Linien Linien" descr="Linien Linien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31019">
              <a:off x="2599695" y="1881287"/>
              <a:ext cx="6439081" cy="25401"/>
            </a:xfrm>
            <a:prstGeom prst="rect">
              <a:avLst/>
            </a:prstGeom>
            <a:effectLst/>
          </p:spPr>
        </p:pic>
      </p:grpSp>
      <p:pic>
        <p:nvPicPr>
          <p:cNvPr id="174" name="Bild" descr="Bild"/>
          <p:cNvPicPr>
            <a:picLocks noChangeAspect="1"/>
          </p:cNvPicPr>
          <p:nvPr/>
        </p:nvPicPr>
        <p:blipFill>
          <a:blip r:embed="rId3"/>
          <a:srcRect l="18227" t="15945" r="18226" b="15945"/>
          <a:stretch>
            <a:fillRect/>
          </a:stretch>
        </p:blipFill>
        <p:spPr>
          <a:xfrm rot="21247683" flipH="1">
            <a:off x="445468" y="2278440"/>
            <a:ext cx="7086033" cy="7086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8" y="0"/>
                </a:moveTo>
                <a:cubicBezTo>
                  <a:pt x="7320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8" y="0"/>
                </a:cubicBezTo>
                <a:close/>
              </a:path>
            </a:pathLst>
          </a:custGeom>
          <a:ln w="101600">
            <a:solidFill>
              <a:srgbClr val="FFFFFF"/>
            </a:solidFill>
            <a:miter lim="400000"/>
          </a:ln>
          <a:effectLst>
            <a:outerShdw blurRad="139700" dist="25400" dir="6392834" rotWithShape="0">
              <a:srgbClr val="000000">
                <a:alpha val="35889"/>
              </a:srgbClr>
            </a:outerShdw>
          </a:effectLst>
        </p:spPr>
      </p:pic>
      <p:grpSp>
        <p:nvGrpSpPr>
          <p:cNvPr id="181" name="Welche Medien nutzt du am liebsten?"/>
          <p:cNvGrpSpPr>
            <a:grpSpLocks noGrp="1" noUngrp="1" noRot="1" noMove="1" noResize="1"/>
          </p:cNvGrpSpPr>
          <p:nvPr/>
        </p:nvGrpSpPr>
        <p:grpSpPr>
          <a:xfrm rot="21420000">
            <a:off x="5884180" y="8828638"/>
            <a:ext cx="15209272" cy="3114883"/>
            <a:chOff x="0" y="0"/>
            <a:chExt cx="15209271" cy="3114882"/>
          </a:xfrm>
        </p:grpSpPr>
        <p:sp>
          <p:nvSpPr>
            <p:cNvPr id="180" name="Welche Medien nutzt du am liebsten?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" y="6350"/>
              <a:ext cx="15196571" cy="3102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8900" tIns="88900" rIns="88900" bIns="88900" numCol="1" anchor="t">
              <a:noAutofit/>
            </a:bodyPr>
            <a:lstStyle>
              <a:lvl1pPr algn="l" defTabSz="457200">
                <a:lnSpc>
                  <a:spcPts val="2600"/>
                </a:lnSpc>
                <a:spcBef>
                  <a:spcPts val="1700"/>
                </a:spcBef>
                <a:defRPr sz="1700" b="1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Welche Medien nutzt du am liebsten?</a:t>
              </a:r>
            </a:p>
          </p:txBody>
        </p:sp>
        <p:pic>
          <p:nvPicPr>
            <p:cNvPr id="179" name="Welche Medien nutzt du am liebsten? Welche Medien nutzt du am liebsten?" descr="Welche Medien nutzt du am liebsten? Welche Medien nutzt du am liebsten?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5209271" cy="3114882"/>
            </a:xfrm>
            <a:prstGeom prst="rect">
              <a:avLst/>
            </a:prstGeom>
            <a:effectLst/>
          </p:spPr>
        </p:pic>
      </p:grpSp>
      <p:sp>
        <p:nvSpPr>
          <p:cNvPr id="175" name="Name:"/>
          <p:cNvSpPr txBox="1"/>
          <p:nvPr/>
        </p:nvSpPr>
        <p:spPr>
          <a:xfrm rot="21420000">
            <a:off x="8123758" y="3095771"/>
            <a:ext cx="12990795" cy="526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ts val="2600"/>
              </a:lnSpc>
              <a:spcBef>
                <a:spcPts val="1700"/>
              </a:spcBef>
              <a:defRPr sz="51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Name:</a:t>
            </a:r>
          </a:p>
        </p:txBody>
      </p:sp>
      <p:sp>
        <p:nvSpPr>
          <p:cNvPr id="182" name="Das bin ich"/>
          <p:cNvSpPr txBox="1">
            <a:spLocks noGrp="1"/>
          </p:cNvSpPr>
          <p:nvPr>
            <p:ph type="ctrTitle"/>
          </p:nvPr>
        </p:nvSpPr>
        <p:spPr>
          <a:xfrm>
            <a:off x="1496899" y="697784"/>
            <a:ext cx="21390202" cy="1423763"/>
          </a:xfrm>
          <a:prstGeom prst="rect">
            <a:avLst/>
          </a:prstGeom>
        </p:spPr>
        <p:txBody>
          <a:bodyPr/>
          <a:lstStyle>
            <a:lvl1pPr>
              <a:defRPr sz="8500" spc="-170"/>
            </a:lvl1pPr>
          </a:lstStyle>
          <a:p>
            <a:r>
              <a:rPr dirty="0"/>
              <a:t>Das bin ich  </a:t>
            </a:r>
          </a:p>
        </p:txBody>
      </p:sp>
      <p:sp>
        <p:nvSpPr>
          <p:cNvPr id="183" name="Linien"/>
          <p:cNvSpPr/>
          <p:nvPr/>
        </p:nvSpPr>
        <p:spPr>
          <a:xfrm flipH="1" flipV="1">
            <a:off x="3567641" y="2444326"/>
            <a:ext cx="703365" cy="6754331"/>
          </a:xfrm>
          <a:prstGeom prst="line">
            <a:avLst/>
          </a:prstGeom>
          <a:ln w="25400">
            <a:solidFill>
              <a:srgbClr val="7F9191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189" name="Zeichnung"/>
          <p:cNvGrpSpPr/>
          <p:nvPr/>
        </p:nvGrpSpPr>
        <p:grpSpPr>
          <a:xfrm>
            <a:off x="1904445" y="2885253"/>
            <a:ext cx="1732712" cy="3757678"/>
            <a:chOff x="-941859" y="-2540889"/>
            <a:chExt cx="1732710" cy="3757677"/>
          </a:xfrm>
        </p:grpSpPr>
        <p:sp>
          <p:nvSpPr>
            <p:cNvPr id="184" name="Form"/>
            <p:cNvSpPr/>
            <p:nvPr/>
          </p:nvSpPr>
          <p:spPr>
            <a:xfrm>
              <a:off x="-16002" y="0"/>
              <a:ext cx="259658" cy="119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86" extrusionOk="0">
                  <a:moveTo>
                    <a:pt x="1373" y="0"/>
                  </a:moveTo>
                  <a:cubicBezTo>
                    <a:pt x="759" y="267"/>
                    <a:pt x="145" y="533"/>
                    <a:pt x="23" y="1200"/>
                  </a:cubicBezTo>
                  <a:cubicBezTo>
                    <a:pt x="-100" y="1867"/>
                    <a:pt x="268" y="2933"/>
                    <a:pt x="1311" y="4800"/>
                  </a:cubicBezTo>
                  <a:cubicBezTo>
                    <a:pt x="2355" y="6667"/>
                    <a:pt x="4073" y="9333"/>
                    <a:pt x="5852" y="10800"/>
                  </a:cubicBezTo>
                  <a:cubicBezTo>
                    <a:pt x="7632" y="12267"/>
                    <a:pt x="9473" y="12533"/>
                    <a:pt x="11007" y="12933"/>
                  </a:cubicBezTo>
                  <a:cubicBezTo>
                    <a:pt x="12541" y="13333"/>
                    <a:pt x="13768" y="13867"/>
                    <a:pt x="14934" y="14667"/>
                  </a:cubicBezTo>
                  <a:cubicBezTo>
                    <a:pt x="16100" y="15467"/>
                    <a:pt x="17205" y="16533"/>
                    <a:pt x="18002" y="17467"/>
                  </a:cubicBezTo>
                  <a:cubicBezTo>
                    <a:pt x="18800" y="18400"/>
                    <a:pt x="19291" y="19200"/>
                    <a:pt x="19782" y="20000"/>
                  </a:cubicBezTo>
                  <a:cubicBezTo>
                    <a:pt x="20273" y="20800"/>
                    <a:pt x="20764" y="21600"/>
                    <a:pt x="21070" y="21333"/>
                  </a:cubicBezTo>
                  <a:cubicBezTo>
                    <a:pt x="21377" y="21067"/>
                    <a:pt x="21500" y="19733"/>
                    <a:pt x="21377" y="18533"/>
                  </a:cubicBezTo>
                  <a:cubicBezTo>
                    <a:pt x="21255" y="17333"/>
                    <a:pt x="20886" y="16267"/>
                    <a:pt x="20211" y="14933"/>
                  </a:cubicBezTo>
                  <a:cubicBezTo>
                    <a:pt x="19536" y="13600"/>
                    <a:pt x="18555" y="12000"/>
                    <a:pt x="17450" y="10533"/>
                  </a:cubicBezTo>
                  <a:cubicBezTo>
                    <a:pt x="16345" y="9067"/>
                    <a:pt x="15118" y="7733"/>
                    <a:pt x="13584" y="7333"/>
                  </a:cubicBezTo>
                  <a:cubicBezTo>
                    <a:pt x="12050" y="6933"/>
                    <a:pt x="10209" y="7467"/>
                    <a:pt x="8430" y="7333"/>
                  </a:cubicBezTo>
                  <a:cubicBezTo>
                    <a:pt x="6650" y="7200"/>
                    <a:pt x="4932" y="6400"/>
                    <a:pt x="3214" y="5600"/>
                  </a:cubicBezTo>
                  <a:close/>
                </a:path>
              </a:pathLst>
            </a:custGeom>
            <a:solidFill>
              <a:srgbClr val="D8D8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5" name="Form"/>
            <p:cNvSpPr/>
            <p:nvPr/>
          </p:nvSpPr>
          <p:spPr>
            <a:xfrm>
              <a:off x="-941860" y="-2179892"/>
              <a:ext cx="1513313" cy="339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7" extrusionOk="0">
                  <a:moveTo>
                    <a:pt x="11651" y="9005"/>
                  </a:moveTo>
                  <a:cubicBezTo>
                    <a:pt x="11439" y="8967"/>
                    <a:pt x="11227" y="8929"/>
                    <a:pt x="11004" y="8934"/>
                  </a:cubicBezTo>
                  <a:cubicBezTo>
                    <a:pt x="10782" y="8938"/>
                    <a:pt x="10548" y="8986"/>
                    <a:pt x="10389" y="9052"/>
                  </a:cubicBezTo>
                  <a:cubicBezTo>
                    <a:pt x="10230" y="9118"/>
                    <a:pt x="10146" y="9203"/>
                    <a:pt x="10050" y="9312"/>
                  </a:cubicBezTo>
                  <a:cubicBezTo>
                    <a:pt x="9955" y="9421"/>
                    <a:pt x="9849" y="9553"/>
                    <a:pt x="9732" y="9699"/>
                  </a:cubicBezTo>
                  <a:cubicBezTo>
                    <a:pt x="9616" y="9846"/>
                    <a:pt x="9489" y="10007"/>
                    <a:pt x="9404" y="10144"/>
                  </a:cubicBezTo>
                  <a:cubicBezTo>
                    <a:pt x="9319" y="10281"/>
                    <a:pt x="9277" y="10394"/>
                    <a:pt x="9298" y="10522"/>
                  </a:cubicBezTo>
                  <a:cubicBezTo>
                    <a:pt x="9319" y="10649"/>
                    <a:pt x="9404" y="10791"/>
                    <a:pt x="9489" y="10905"/>
                  </a:cubicBezTo>
                  <a:cubicBezTo>
                    <a:pt x="9573" y="11018"/>
                    <a:pt x="9658" y="11103"/>
                    <a:pt x="9838" y="11188"/>
                  </a:cubicBezTo>
                  <a:cubicBezTo>
                    <a:pt x="10018" y="11273"/>
                    <a:pt x="10294" y="11358"/>
                    <a:pt x="10485" y="11472"/>
                  </a:cubicBezTo>
                  <a:cubicBezTo>
                    <a:pt x="10676" y="11585"/>
                    <a:pt x="10782" y="11727"/>
                    <a:pt x="10856" y="11845"/>
                  </a:cubicBezTo>
                  <a:cubicBezTo>
                    <a:pt x="10930" y="11963"/>
                    <a:pt x="10972" y="12058"/>
                    <a:pt x="11068" y="12138"/>
                  </a:cubicBezTo>
                  <a:cubicBezTo>
                    <a:pt x="11163" y="12219"/>
                    <a:pt x="11312" y="12285"/>
                    <a:pt x="11481" y="12398"/>
                  </a:cubicBezTo>
                  <a:cubicBezTo>
                    <a:pt x="11651" y="12512"/>
                    <a:pt x="11841" y="12672"/>
                    <a:pt x="12022" y="12819"/>
                  </a:cubicBezTo>
                  <a:cubicBezTo>
                    <a:pt x="12202" y="12965"/>
                    <a:pt x="12371" y="13098"/>
                    <a:pt x="12520" y="13230"/>
                  </a:cubicBezTo>
                  <a:cubicBezTo>
                    <a:pt x="12668" y="13362"/>
                    <a:pt x="12795" y="13495"/>
                    <a:pt x="12880" y="13585"/>
                  </a:cubicBezTo>
                  <a:cubicBezTo>
                    <a:pt x="12965" y="13674"/>
                    <a:pt x="13007" y="13722"/>
                    <a:pt x="13134" y="13769"/>
                  </a:cubicBezTo>
                  <a:cubicBezTo>
                    <a:pt x="13262" y="13816"/>
                    <a:pt x="13474" y="13863"/>
                    <a:pt x="13739" y="13901"/>
                  </a:cubicBezTo>
                  <a:cubicBezTo>
                    <a:pt x="14004" y="13939"/>
                    <a:pt x="14322" y="13967"/>
                    <a:pt x="14671" y="13991"/>
                  </a:cubicBezTo>
                  <a:cubicBezTo>
                    <a:pt x="15021" y="14015"/>
                    <a:pt x="15403" y="14034"/>
                    <a:pt x="15752" y="14076"/>
                  </a:cubicBezTo>
                  <a:cubicBezTo>
                    <a:pt x="16102" y="14119"/>
                    <a:pt x="16420" y="14185"/>
                    <a:pt x="16696" y="14279"/>
                  </a:cubicBezTo>
                  <a:cubicBezTo>
                    <a:pt x="16971" y="14374"/>
                    <a:pt x="17204" y="14497"/>
                    <a:pt x="17438" y="14634"/>
                  </a:cubicBezTo>
                  <a:cubicBezTo>
                    <a:pt x="17671" y="14771"/>
                    <a:pt x="17904" y="14922"/>
                    <a:pt x="18095" y="15031"/>
                  </a:cubicBezTo>
                  <a:cubicBezTo>
                    <a:pt x="18285" y="15140"/>
                    <a:pt x="18434" y="15206"/>
                    <a:pt x="18667" y="15281"/>
                  </a:cubicBezTo>
                  <a:cubicBezTo>
                    <a:pt x="18900" y="15357"/>
                    <a:pt x="19218" y="15442"/>
                    <a:pt x="19462" y="15551"/>
                  </a:cubicBezTo>
                  <a:cubicBezTo>
                    <a:pt x="19706" y="15660"/>
                    <a:pt x="19875" y="15792"/>
                    <a:pt x="20055" y="15915"/>
                  </a:cubicBezTo>
                  <a:cubicBezTo>
                    <a:pt x="20236" y="16038"/>
                    <a:pt x="20426" y="16151"/>
                    <a:pt x="20585" y="16288"/>
                  </a:cubicBezTo>
                  <a:cubicBezTo>
                    <a:pt x="20744" y="16425"/>
                    <a:pt x="20871" y="16586"/>
                    <a:pt x="20999" y="16789"/>
                  </a:cubicBezTo>
                  <a:cubicBezTo>
                    <a:pt x="21126" y="16992"/>
                    <a:pt x="21253" y="17238"/>
                    <a:pt x="21338" y="17456"/>
                  </a:cubicBezTo>
                  <a:cubicBezTo>
                    <a:pt x="21423" y="17673"/>
                    <a:pt x="21465" y="17862"/>
                    <a:pt x="21497" y="18004"/>
                  </a:cubicBezTo>
                  <a:cubicBezTo>
                    <a:pt x="21529" y="18146"/>
                    <a:pt x="21550" y="18240"/>
                    <a:pt x="21560" y="18316"/>
                  </a:cubicBezTo>
                  <a:cubicBezTo>
                    <a:pt x="21571" y="18391"/>
                    <a:pt x="21571" y="18448"/>
                    <a:pt x="21518" y="18481"/>
                  </a:cubicBezTo>
                  <a:cubicBezTo>
                    <a:pt x="21465" y="18514"/>
                    <a:pt x="21359" y="18524"/>
                    <a:pt x="21147" y="18552"/>
                  </a:cubicBezTo>
                  <a:cubicBezTo>
                    <a:pt x="20935" y="18581"/>
                    <a:pt x="20617" y="18628"/>
                    <a:pt x="20320" y="18661"/>
                  </a:cubicBezTo>
                  <a:cubicBezTo>
                    <a:pt x="20024" y="18694"/>
                    <a:pt x="19748" y="18713"/>
                    <a:pt x="19388" y="18760"/>
                  </a:cubicBezTo>
                  <a:cubicBezTo>
                    <a:pt x="19027" y="18807"/>
                    <a:pt x="18582" y="18883"/>
                    <a:pt x="18126" y="18968"/>
                  </a:cubicBezTo>
                  <a:cubicBezTo>
                    <a:pt x="17671" y="19053"/>
                    <a:pt x="17204" y="19148"/>
                    <a:pt x="16749" y="19261"/>
                  </a:cubicBezTo>
                  <a:cubicBezTo>
                    <a:pt x="16293" y="19375"/>
                    <a:pt x="15848" y="19507"/>
                    <a:pt x="15413" y="19601"/>
                  </a:cubicBezTo>
                  <a:cubicBezTo>
                    <a:pt x="14979" y="19696"/>
                    <a:pt x="14555" y="19753"/>
                    <a:pt x="14120" y="19809"/>
                  </a:cubicBezTo>
                  <a:cubicBezTo>
                    <a:pt x="13686" y="19866"/>
                    <a:pt x="13240" y="19923"/>
                    <a:pt x="12732" y="19994"/>
                  </a:cubicBezTo>
                  <a:cubicBezTo>
                    <a:pt x="12223" y="20065"/>
                    <a:pt x="11651" y="20150"/>
                    <a:pt x="11184" y="20249"/>
                  </a:cubicBezTo>
                  <a:cubicBezTo>
                    <a:pt x="10718" y="20348"/>
                    <a:pt x="10358" y="20462"/>
                    <a:pt x="9966" y="20589"/>
                  </a:cubicBezTo>
                  <a:cubicBezTo>
                    <a:pt x="9573" y="20717"/>
                    <a:pt x="9149" y="20859"/>
                    <a:pt x="8789" y="21000"/>
                  </a:cubicBezTo>
                  <a:cubicBezTo>
                    <a:pt x="8429" y="21142"/>
                    <a:pt x="8132" y="21284"/>
                    <a:pt x="7888" y="21383"/>
                  </a:cubicBezTo>
                  <a:cubicBezTo>
                    <a:pt x="7644" y="21483"/>
                    <a:pt x="7454" y="21539"/>
                    <a:pt x="7305" y="21568"/>
                  </a:cubicBezTo>
                  <a:cubicBezTo>
                    <a:pt x="7157" y="21596"/>
                    <a:pt x="7051" y="21596"/>
                    <a:pt x="6902" y="21549"/>
                  </a:cubicBezTo>
                  <a:cubicBezTo>
                    <a:pt x="6754" y="21501"/>
                    <a:pt x="6563" y="21407"/>
                    <a:pt x="6394" y="21265"/>
                  </a:cubicBezTo>
                  <a:cubicBezTo>
                    <a:pt x="6224" y="21123"/>
                    <a:pt x="6076" y="20934"/>
                    <a:pt x="6002" y="20665"/>
                  </a:cubicBezTo>
                  <a:cubicBezTo>
                    <a:pt x="5927" y="20395"/>
                    <a:pt x="5927" y="20046"/>
                    <a:pt x="6002" y="19734"/>
                  </a:cubicBezTo>
                  <a:cubicBezTo>
                    <a:pt x="6076" y="19422"/>
                    <a:pt x="6224" y="19148"/>
                    <a:pt x="6320" y="18859"/>
                  </a:cubicBezTo>
                  <a:cubicBezTo>
                    <a:pt x="6415" y="18571"/>
                    <a:pt x="6457" y="18269"/>
                    <a:pt x="6373" y="18013"/>
                  </a:cubicBezTo>
                  <a:cubicBezTo>
                    <a:pt x="6288" y="17758"/>
                    <a:pt x="6076" y="17550"/>
                    <a:pt x="5843" y="17356"/>
                  </a:cubicBezTo>
                  <a:cubicBezTo>
                    <a:pt x="5609" y="17163"/>
                    <a:pt x="5355" y="16983"/>
                    <a:pt x="5058" y="16794"/>
                  </a:cubicBezTo>
                  <a:cubicBezTo>
                    <a:pt x="4762" y="16605"/>
                    <a:pt x="4422" y="16406"/>
                    <a:pt x="4051" y="16241"/>
                  </a:cubicBezTo>
                  <a:cubicBezTo>
                    <a:pt x="3681" y="16075"/>
                    <a:pt x="3278" y="15943"/>
                    <a:pt x="2854" y="15787"/>
                  </a:cubicBezTo>
                  <a:cubicBezTo>
                    <a:pt x="2430" y="15631"/>
                    <a:pt x="1985" y="15452"/>
                    <a:pt x="1582" y="15253"/>
                  </a:cubicBezTo>
                  <a:cubicBezTo>
                    <a:pt x="1179" y="15055"/>
                    <a:pt x="819" y="14837"/>
                    <a:pt x="565" y="14610"/>
                  </a:cubicBezTo>
                  <a:cubicBezTo>
                    <a:pt x="310" y="14383"/>
                    <a:pt x="162" y="14147"/>
                    <a:pt x="77" y="13901"/>
                  </a:cubicBezTo>
                  <a:cubicBezTo>
                    <a:pt x="-8" y="13656"/>
                    <a:pt x="-29" y="13400"/>
                    <a:pt x="45" y="13107"/>
                  </a:cubicBezTo>
                  <a:cubicBezTo>
                    <a:pt x="119" y="12814"/>
                    <a:pt x="289" y="12483"/>
                    <a:pt x="459" y="12157"/>
                  </a:cubicBezTo>
                  <a:cubicBezTo>
                    <a:pt x="628" y="11831"/>
                    <a:pt x="798" y="11510"/>
                    <a:pt x="935" y="11217"/>
                  </a:cubicBezTo>
                  <a:cubicBezTo>
                    <a:pt x="1073" y="10924"/>
                    <a:pt x="1179" y="10659"/>
                    <a:pt x="1253" y="10418"/>
                  </a:cubicBezTo>
                  <a:cubicBezTo>
                    <a:pt x="1328" y="10177"/>
                    <a:pt x="1370" y="9959"/>
                    <a:pt x="1412" y="9756"/>
                  </a:cubicBezTo>
                  <a:cubicBezTo>
                    <a:pt x="1455" y="9553"/>
                    <a:pt x="1497" y="9364"/>
                    <a:pt x="1593" y="9161"/>
                  </a:cubicBezTo>
                  <a:cubicBezTo>
                    <a:pt x="1688" y="8957"/>
                    <a:pt x="1836" y="8740"/>
                    <a:pt x="2080" y="8556"/>
                  </a:cubicBezTo>
                  <a:cubicBezTo>
                    <a:pt x="2324" y="8371"/>
                    <a:pt x="2663" y="8220"/>
                    <a:pt x="3034" y="8064"/>
                  </a:cubicBezTo>
                  <a:cubicBezTo>
                    <a:pt x="3405" y="7908"/>
                    <a:pt x="3808" y="7747"/>
                    <a:pt x="4094" y="7573"/>
                  </a:cubicBezTo>
                  <a:cubicBezTo>
                    <a:pt x="4380" y="7398"/>
                    <a:pt x="4550" y="7209"/>
                    <a:pt x="4698" y="6986"/>
                  </a:cubicBezTo>
                  <a:cubicBezTo>
                    <a:pt x="4846" y="6764"/>
                    <a:pt x="4974" y="6509"/>
                    <a:pt x="5122" y="6230"/>
                  </a:cubicBezTo>
                  <a:cubicBezTo>
                    <a:pt x="5270" y="5951"/>
                    <a:pt x="5440" y="5649"/>
                    <a:pt x="5620" y="5422"/>
                  </a:cubicBezTo>
                  <a:cubicBezTo>
                    <a:pt x="5800" y="5195"/>
                    <a:pt x="5991" y="5044"/>
                    <a:pt x="6214" y="4902"/>
                  </a:cubicBezTo>
                  <a:cubicBezTo>
                    <a:pt x="6436" y="4760"/>
                    <a:pt x="6691" y="4628"/>
                    <a:pt x="6955" y="4439"/>
                  </a:cubicBezTo>
                  <a:cubicBezTo>
                    <a:pt x="7220" y="4250"/>
                    <a:pt x="7496" y="4004"/>
                    <a:pt x="7846" y="3730"/>
                  </a:cubicBezTo>
                  <a:cubicBezTo>
                    <a:pt x="8196" y="3456"/>
                    <a:pt x="8619" y="3153"/>
                    <a:pt x="8959" y="2893"/>
                  </a:cubicBezTo>
                  <a:cubicBezTo>
                    <a:pt x="9298" y="2633"/>
                    <a:pt x="9552" y="2416"/>
                    <a:pt x="9828" y="2203"/>
                  </a:cubicBezTo>
                  <a:cubicBezTo>
                    <a:pt x="10103" y="1991"/>
                    <a:pt x="10400" y="1783"/>
                    <a:pt x="10707" y="1579"/>
                  </a:cubicBezTo>
                  <a:cubicBezTo>
                    <a:pt x="11015" y="1376"/>
                    <a:pt x="11333" y="1178"/>
                    <a:pt x="11661" y="1003"/>
                  </a:cubicBezTo>
                  <a:cubicBezTo>
                    <a:pt x="11990" y="828"/>
                    <a:pt x="12329" y="677"/>
                    <a:pt x="12647" y="563"/>
                  </a:cubicBezTo>
                  <a:cubicBezTo>
                    <a:pt x="12965" y="450"/>
                    <a:pt x="13262" y="374"/>
                    <a:pt x="13505" y="317"/>
                  </a:cubicBezTo>
                  <a:cubicBezTo>
                    <a:pt x="13749" y="261"/>
                    <a:pt x="13940" y="223"/>
                    <a:pt x="14194" y="190"/>
                  </a:cubicBezTo>
                  <a:cubicBezTo>
                    <a:pt x="14449" y="157"/>
                    <a:pt x="14767" y="128"/>
                    <a:pt x="15191" y="114"/>
                  </a:cubicBezTo>
                  <a:cubicBezTo>
                    <a:pt x="15615" y="100"/>
                    <a:pt x="16145" y="100"/>
                    <a:pt x="16462" y="95"/>
                  </a:cubicBezTo>
                  <a:cubicBezTo>
                    <a:pt x="16780" y="91"/>
                    <a:pt x="16886" y="81"/>
                    <a:pt x="16971" y="57"/>
                  </a:cubicBezTo>
                  <a:cubicBezTo>
                    <a:pt x="17056" y="34"/>
                    <a:pt x="17120" y="-4"/>
                    <a:pt x="17130" y="1"/>
                  </a:cubicBezTo>
                  <a:cubicBezTo>
                    <a:pt x="17141" y="5"/>
                    <a:pt x="17098" y="53"/>
                    <a:pt x="16908" y="176"/>
                  </a:cubicBezTo>
                  <a:cubicBezTo>
                    <a:pt x="16717" y="298"/>
                    <a:pt x="16378" y="497"/>
                    <a:pt x="16049" y="710"/>
                  </a:cubicBezTo>
                  <a:cubicBezTo>
                    <a:pt x="15721" y="922"/>
                    <a:pt x="15403" y="1149"/>
                    <a:pt x="15074" y="1376"/>
                  </a:cubicBezTo>
                  <a:cubicBezTo>
                    <a:pt x="14745" y="1603"/>
                    <a:pt x="14406" y="1830"/>
                    <a:pt x="14173" y="2009"/>
                  </a:cubicBezTo>
                  <a:cubicBezTo>
                    <a:pt x="13940" y="2189"/>
                    <a:pt x="13813" y="2321"/>
                    <a:pt x="13654" y="2492"/>
                  </a:cubicBezTo>
                  <a:cubicBezTo>
                    <a:pt x="13495" y="2662"/>
                    <a:pt x="13304" y="2870"/>
                    <a:pt x="13156" y="3040"/>
                  </a:cubicBezTo>
                  <a:cubicBezTo>
                    <a:pt x="13007" y="3210"/>
                    <a:pt x="12901" y="3342"/>
                    <a:pt x="12838" y="3527"/>
                  </a:cubicBezTo>
                  <a:cubicBezTo>
                    <a:pt x="12774" y="3711"/>
                    <a:pt x="12753" y="3947"/>
                    <a:pt x="12721" y="4184"/>
                  </a:cubicBezTo>
                  <a:cubicBezTo>
                    <a:pt x="12689" y="4420"/>
                    <a:pt x="12647" y="4656"/>
                    <a:pt x="12605" y="4878"/>
                  </a:cubicBezTo>
                  <a:cubicBezTo>
                    <a:pt x="12562" y="5101"/>
                    <a:pt x="12520" y="5309"/>
                    <a:pt x="12435" y="5550"/>
                  </a:cubicBezTo>
                  <a:cubicBezTo>
                    <a:pt x="12350" y="5791"/>
                    <a:pt x="12223" y="6065"/>
                    <a:pt x="12128" y="6306"/>
                  </a:cubicBezTo>
                  <a:cubicBezTo>
                    <a:pt x="12032" y="6547"/>
                    <a:pt x="11969" y="6755"/>
                    <a:pt x="11884" y="6996"/>
                  </a:cubicBezTo>
                  <a:cubicBezTo>
                    <a:pt x="11799" y="7237"/>
                    <a:pt x="11693" y="7511"/>
                    <a:pt x="11608" y="7743"/>
                  </a:cubicBezTo>
                  <a:cubicBezTo>
                    <a:pt x="11524" y="7974"/>
                    <a:pt x="11460" y="8163"/>
                    <a:pt x="11386" y="8362"/>
                  </a:cubicBezTo>
                  <a:cubicBezTo>
                    <a:pt x="11312" y="8560"/>
                    <a:pt x="11227" y="8768"/>
                    <a:pt x="11174" y="8896"/>
                  </a:cubicBezTo>
                  <a:cubicBezTo>
                    <a:pt x="11121" y="9024"/>
                    <a:pt x="11100" y="9071"/>
                    <a:pt x="11047" y="9109"/>
                  </a:cubicBezTo>
                  <a:cubicBezTo>
                    <a:pt x="10994" y="9146"/>
                    <a:pt x="10909" y="9175"/>
                    <a:pt x="10750" y="9236"/>
                  </a:cubicBezTo>
                  <a:cubicBezTo>
                    <a:pt x="10591" y="9298"/>
                    <a:pt x="10358" y="9392"/>
                    <a:pt x="10124" y="9487"/>
                  </a:cubicBezTo>
                  <a:close/>
                </a:path>
              </a:pathLst>
            </a:custGeom>
            <a:solidFill>
              <a:srgbClr val="BDBD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" name="Form"/>
            <p:cNvSpPr/>
            <p:nvPr/>
          </p:nvSpPr>
          <p:spPr>
            <a:xfrm>
              <a:off x="-36580" y="-2522529"/>
              <a:ext cx="827432" cy="49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28" extrusionOk="0">
                  <a:moveTo>
                    <a:pt x="504" y="21528"/>
                  </a:moveTo>
                  <a:cubicBezTo>
                    <a:pt x="310" y="21398"/>
                    <a:pt x="117" y="21268"/>
                    <a:pt x="39" y="21008"/>
                  </a:cubicBezTo>
                  <a:cubicBezTo>
                    <a:pt x="-38" y="20747"/>
                    <a:pt x="1" y="20357"/>
                    <a:pt x="136" y="19446"/>
                  </a:cubicBezTo>
                  <a:cubicBezTo>
                    <a:pt x="272" y="18535"/>
                    <a:pt x="504" y="17104"/>
                    <a:pt x="775" y="15868"/>
                  </a:cubicBezTo>
                  <a:cubicBezTo>
                    <a:pt x="1046" y="14632"/>
                    <a:pt x="1356" y="13591"/>
                    <a:pt x="1801" y="12615"/>
                  </a:cubicBezTo>
                  <a:cubicBezTo>
                    <a:pt x="2246" y="11639"/>
                    <a:pt x="2827" y="10728"/>
                    <a:pt x="3368" y="9980"/>
                  </a:cubicBezTo>
                  <a:cubicBezTo>
                    <a:pt x="3910" y="9232"/>
                    <a:pt x="4414" y="8646"/>
                    <a:pt x="5052" y="7930"/>
                  </a:cubicBezTo>
                  <a:cubicBezTo>
                    <a:pt x="5691" y="7215"/>
                    <a:pt x="6465" y="6369"/>
                    <a:pt x="7123" y="5718"/>
                  </a:cubicBezTo>
                  <a:cubicBezTo>
                    <a:pt x="7781" y="5068"/>
                    <a:pt x="8323" y="4612"/>
                    <a:pt x="8904" y="4157"/>
                  </a:cubicBezTo>
                  <a:cubicBezTo>
                    <a:pt x="9485" y="3701"/>
                    <a:pt x="10104" y="3246"/>
                    <a:pt x="10704" y="2791"/>
                  </a:cubicBezTo>
                  <a:cubicBezTo>
                    <a:pt x="11304" y="2335"/>
                    <a:pt x="11885" y="1880"/>
                    <a:pt x="12465" y="1652"/>
                  </a:cubicBezTo>
                  <a:cubicBezTo>
                    <a:pt x="13046" y="1424"/>
                    <a:pt x="13627" y="1424"/>
                    <a:pt x="13994" y="1522"/>
                  </a:cubicBezTo>
                  <a:cubicBezTo>
                    <a:pt x="14362" y="1620"/>
                    <a:pt x="14517" y="1815"/>
                    <a:pt x="14749" y="2173"/>
                  </a:cubicBezTo>
                  <a:cubicBezTo>
                    <a:pt x="14981" y="2530"/>
                    <a:pt x="15291" y="3051"/>
                    <a:pt x="15639" y="3669"/>
                  </a:cubicBezTo>
                  <a:cubicBezTo>
                    <a:pt x="15988" y="4287"/>
                    <a:pt x="16375" y="5003"/>
                    <a:pt x="16839" y="5653"/>
                  </a:cubicBezTo>
                  <a:cubicBezTo>
                    <a:pt x="17304" y="6304"/>
                    <a:pt x="17846" y="6889"/>
                    <a:pt x="18175" y="7312"/>
                  </a:cubicBezTo>
                  <a:cubicBezTo>
                    <a:pt x="18504" y="7735"/>
                    <a:pt x="18620" y="7995"/>
                    <a:pt x="18775" y="8158"/>
                  </a:cubicBezTo>
                  <a:cubicBezTo>
                    <a:pt x="18930" y="8321"/>
                    <a:pt x="19123" y="8386"/>
                    <a:pt x="19317" y="8451"/>
                  </a:cubicBezTo>
                  <a:cubicBezTo>
                    <a:pt x="19510" y="8516"/>
                    <a:pt x="19704" y="8581"/>
                    <a:pt x="19859" y="8483"/>
                  </a:cubicBezTo>
                  <a:cubicBezTo>
                    <a:pt x="20014" y="8386"/>
                    <a:pt x="20130" y="8126"/>
                    <a:pt x="20246" y="7670"/>
                  </a:cubicBezTo>
                  <a:cubicBezTo>
                    <a:pt x="20362" y="7215"/>
                    <a:pt x="20478" y="6564"/>
                    <a:pt x="20614" y="6109"/>
                  </a:cubicBezTo>
                  <a:cubicBezTo>
                    <a:pt x="20749" y="5653"/>
                    <a:pt x="20904" y="5393"/>
                    <a:pt x="21039" y="5133"/>
                  </a:cubicBezTo>
                  <a:cubicBezTo>
                    <a:pt x="21175" y="4873"/>
                    <a:pt x="21291" y="4612"/>
                    <a:pt x="21388" y="4320"/>
                  </a:cubicBezTo>
                  <a:cubicBezTo>
                    <a:pt x="21485" y="4027"/>
                    <a:pt x="21562" y="3701"/>
                    <a:pt x="21523" y="3441"/>
                  </a:cubicBezTo>
                  <a:cubicBezTo>
                    <a:pt x="21485" y="3181"/>
                    <a:pt x="21330" y="2986"/>
                    <a:pt x="20846" y="2433"/>
                  </a:cubicBezTo>
                  <a:cubicBezTo>
                    <a:pt x="20362" y="1880"/>
                    <a:pt x="19549" y="969"/>
                    <a:pt x="18852" y="481"/>
                  </a:cubicBezTo>
                  <a:cubicBezTo>
                    <a:pt x="18156" y="-7"/>
                    <a:pt x="17575" y="-72"/>
                    <a:pt x="16956" y="58"/>
                  </a:cubicBezTo>
                  <a:cubicBezTo>
                    <a:pt x="16336" y="188"/>
                    <a:pt x="15678" y="514"/>
                    <a:pt x="15156" y="774"/>
                  </a:cubicBezTo>
                  <a:cubicBezTo>
                    <a:pt x="14633" y="1034"/>
                    <a:pt x="14246" y="1229"/>
                    <a:pt x="13665" y="2075"/>
                  </a:cubicBezTo>
                  <a:cubicBezTo>
                    <a:pt x="13085" y="2921"/>
                    <a:pt x="12310" y="4417"/>
                    <a:pt x="11536" y="5914"/>
                  </a:cubicBezTo>
                  <a:close/>
                </a:path>
              </a:pathLst>
            </a:custGeom>
            <a:solidFill>
              <a:srgbClr val="BDBD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7" name="Form"/>
            <p:cNvSpPr/>
            <p:nvPr/>
          </p:nvSpPr>
          <p:spPr>
            <a:xfrm>
              <a:off x="-182319" y="-2540890"/>
              <a:ext cx="963855" cy="72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6" extrusionOk="0">
                  <a:moveTo>
                    <a:pt x="0" y="21566"/>
                  </a:moveTo>
                  <a:cubicBezTo>
                    <a:pt x="0" y="20497"/>
                    <a:pt x="0" y="19428"/>
                    <a:pt x="117" y="18560"/>
                  </a:cubicBezTo>
                  <a:cubicBezTo>
                    <a:pt x="233" y="17691"/>
                    <a:pt x="467" y="17023"/>
                    <a:pt x="700" y="16355"/>
                  </a:cubicBezTo>
                  <a:cubicBezTo>
                    <a:pt x="933" y="15687"/>
                    <a:pt x="1167" y="15019"/>
                    <a:pt x="1483" y="14396"/>
                  </a:cubicBezTo>
                  <a:cubicBezTo>
                    <a:pt x="1800" y="13772"/>
                    <a:pt x="2200" y="13193"/>
                    <a:pt x="2567" y="12659"/>
                  </a:cubicBezTo>
                  <a:cubicBezTo>
                    <a:pt x="2933" y="12124"/>
                    <a:pt x="3267" y="11634"/>
                    <a:pt x="3600" y="10989"/>
                  </a:cubicBezTo>
                  <a:cubicBezTo>
                    <a:pt x="3933" y="10343"/>
                    <a:pt x="4267" y="9541"/>
                    <a:pt x="4750" y="8628"/>
                  </a:cubicBezTo>
                  <a:cubicBezTo>
                    <a:pt x="5233" y="7715"/>
                    <a:pt x="5867" y="6691"/>
                    <a:pt x="6450" y="5867"/>
                  </a:cubicBezTo>
                  <a:cubicBezTo>
                    <a:pt x="7033" y="5043"/>
                    <a:pt x="7567" y="4420"/>
                    <a:pt x="8150" y="3841"/>
                  </a:cubicBezTo>
                  <a:cubicBezTo>
                    <a:pt x="8733" y="3262"/>
                    <a:pt x="9367" y="2727"/>
                    <a:pt x="10083" y="2171"/>
                  </a:cubicBezTo>
                  <a:cubicBezTo>
                    <a:pt x="10800" y="1614"/>
                    <a:pt x="11600" y="1035"/>
                    <a:pt x="12250" y="656"/>
                  </a:cubicBezTo>
                  <a:cubicBezTo>
                    <a:pt x="12900" y="278"/>
                    <a:pt x="13400" y="100"/>
                    <a:pt x="14150" y="33"/>
                  </a:cubicBezTo>
                  <a:cubicBezTo>
                    <a:pt x="14900" y="-34"/>
                    <a:pt x="15900" y="11"/>
                    <a:pt x="16767" y="77"/>
                  </a:cubicBezTo>
                  <a:cubicBezTo>
                    <a:pt x="17633" y="144"/>
                    <a:pt x="18367" y="233"/>
                    <a:pt x="19067" y="345"/>
                  </a:cubicBezTo>
                  <a:cubicBezTo>
                    <a:pt x="19767" y="456"/>
                    <a:pt x="20433" y="590"/>
                    <a:pt x="20850" y="701"/>
                  </a:cubicBezTo>
                  <a:cubicBezTo>
                    <a:pt x="21267" y="812"/>
                    <a:pt x="21433" y="901"/>
                    <a:pt x="21600" y="990"/>
                  </a:cubicBezTo>
                  <a:close/>
                </a:path>
              </a:pathLst>
            </a:custGeom>
            <a:solidFill>
              <a:srgbClr val="BDBD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8" name="Form"/>
            <p:cNvSpPr/>
            <p:nvPr/>
          </p:nvSpPr>
          <p:spPr>
            <a:xfrm>
              <a:off x="-848688" y="-2414099"/>
              <a:ext cx="1139372" cy="178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346" y="72"/>
                    <a:pt x="21092" y="144"/>
                    <a:pt x="20796" y="298"/>
                  </a:cubicBezTo>
                  <a:cubicBezTo>
                    <a:pt x="20500" y="451"/>
                    <a:pt x="20162" y="686"/>
                    <a:pt x="19654" y="947"/>
                  </a:cubicBezTo>
                  <a:cubicBezTo>
                    <a:pt x="19147" y="1209"/>
                    <a:pt x="18470" y="1498"/>
                    <a:pt x="17892" y="1777"/>
                  </a:cubicBezTo>
                  <a:cubicBezTo>
                    <a:pt x="17314" y="2057"/>
                    <a:pt x="16834" y="2328"/>
                    <a:pt x="16341" y="2653"/>
                  </a:cubicBezTo>
                  <a:cubicBezTo>
                    <a:pt x="15848" y="2977"/>
                    <a:pt x="15340" y="3356"/>
                    <a:pt x="14832" y="3717"/>
                  </a:cubicBezTo>
                  <a:cubicBezTo>
                    <a:pt x="14325" y="4078"/>
                    <a:pt x="13817" y="4421"/>
                    <a:pt x="13267" y="4719"/>
                  </a:cubicBezTo>
                  <a:cubicBezTo>
                    <a:pt x="12717" y="5017"/>
                    <a:pt x="12125" y="5269"/>
                    <a:pt x="11519" y="5513"/>
                  </a:cubicBezTo>
                  <a:cubicBezTo>
                    <a:pt x="10913" y="5756"/>
                    <a:pt x="10292" y="5991"/>
                    <a:pt x="9785" y="6262"/>
                  </a:cubicBezTo>
                  <a:cubicBezTo>
                    <a:pt x="9277" y="6532"/>
                    <a:pt x="8883" y="6839"/>
                    <a:pt x="8403" y="7209"/>
                  </a:cubicBezTo>
                  <a:cubicBezTo>
                    <a:pt x="7924" y="7579"/>
                    <a:pt x="7360" y="8012"/>
                    <a:pt x="6937" y="8346"/>
                  </a:cubicBezTo>
                  <a:cubicBezTo>
                    <a:pt x="6514" y="8680"/>
                    <a:pt x="6232" y="8914"/>
                    <a:pt x="5936" y="9230"/>
                  </a:cubicBezTo>
                  <a:cubicBezTo>
                    <a:pt x="5640" y="9546"/>
                    <a:pt x="5330" y="9943"/>
                    <a:pt x="4963" y="10358"/>
                  </a:cubicBezTo>
                  <a:cubicBezTo>
                    <a:pt x="4596" y="10773"/>
                    <a:pt x="4173" y="11206"/>
                    <a:pt x="3764" y="11657"/>
                  </a:cubicBezTo>
                  <a:cubicBezTo>
                    <a:pt x="3356" y="12108"/>
                    <a:pt x="2961" y="12577"/>
                    <a:pt x="2721" y="12956"/>
                  </a:cubicBezTo>
                  <a:cubicBezTo>
                    <a:pt x="2481" y="13335"/>
                    <a:pt x="2397" y="13624"/>
                    <a:pt x="2185" y="13949"/>
                  </a:cubicBezTo>
                  <a:cubicBezTo>
                    <a:pt x="1974" y="14274"/>
                    <a:pt x="1636" y="14635"/>
                    <a:pt x="1424" y="14968"/>
                  </a:cubicBezTo>
                  <a:cubicBezTo>
                    <a:pt x="1213" y="15302"/>
                    <a:pt x="1128" y="15609"/>
                    <a:pt x="959" y="16015"/>
                  </a:cubicBezTo>
                  <a:cubicBezTo>
                    <a:pt x="790" y="16421"/>
                    <a:pt x="536" y="16926"/>
                    <a:pt x="381" y="17395"/>
                  </a:cubicBezTo>
                  <a:cubicBezTo>
                    <a:pt x="226" y="17865"/>
                    <a:pt x="169" y="18298"/>
                    <a:pt x="113" y="18767"/>
                  </a:cubicBezTo>
                  <a:cubicBezTo>
                    <a:pt x="56" y="19236"/>
                    <a:pt x="0" y="19741"/>
                    <a:pt x="0" y="20084"/>
                  </a:cubicBezTo>
                  <a:cubicBezTo>
                    <a:pt x="0" y="20427"/>
                    <a:pt x="56" y="20608"/>
                    <a:pt x="183" y="20761"/>
                  </a:cubicBezTo>
                  <a:cubicBezTo>
                    <a:pt x="310" y="20914"/>
                    <a:pt x="508" y="21041"/>
                    <a:pt x="818" y="21113"/>
                  </a:cubicBezTo>
                  <a:cubicBezTo>
                    <a:pt x="1128" y="21185"/>
                    <a:pt x="1551" y="21203"/>
                    <a:pt x="1903" y="21203"/>
                  </a:cubicBezTo>
                  <a:cubicBezTo>
                    <a:pt x="2256" y="21203"/>
                    <a:pt x="2538" y="21185"/>
                    <a:pt x="2763" y="21203"/>
                  </a:cubicBezTo>
                  <a:cubicBezTo>
                    <a:pt x="2989" y="21221"/>
                    <a:pt x="3158" y="21275"/>
                    <a:pt x="3243" y="21347"/>
                  </a:cubicBezTo>
                  <a:cubicBezTo>
                    <a:pt x="3327" y="21420"/>
                    <a:pt x="3327" y="21510"/>
                    <a:pt x="3327" y="21600"/>
                  </a:cubicBezTo>
                  <a:close/>
                </a:path>
              </a:pathLst>
            </a:custGeom>
            <a:solidFill>
              <a:srgbClr val="BDBD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90" name="Text"/>
          <p:cNvSpPr txBox="1"/>
          <p:nvPr/>
        </p:nvSpPr>
        <p:spPr>
          <a:xfrm rot="21420000">
            <a:off x="8790947" y="5590808"/>
            <a:ext cx="12309578" cy="46136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91" name="Text"/>
          <p:cNvSpPr txBox="1"/>
          <p:nvPr/>
        </p:nvSpPr>
        <p:spPr>
          <a:xfrm rot="21420000">
            <a:off x="6553138" y="10155396"/>
            <a:ext cx="13871355" cy="46136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endParaRPr/>
          </a:p>
        </p:txBody>
      </p:sp>
      <p:grpSp>
        <p:nvGrpSpPr>
          <p:cNvPr id="194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192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6"/>
                </a:rPr>
                <a:t>https://creativecommons.org/licenses/by-sa/4.0/</a:t>
              </a:r>
              <a:r>
                <a:t> </a:t>
              </a:r>
            </a:p>
          </p:txBody>
        </p:sp>
      </p:grpSp>
      <p:grpSp>
        <p:nvGrpSpPr>
          <p:cNvPr id="178" name="Beschreibe dich selbst in ein paar Sätzen:"/>
          <p:cNvGrpSpPr>
            <a:grpSpLocks noGrp="1" noUngrp="1" noRot="1" noMove="1" noResize="1"/>
          </p:cNvGrpSpPr>
          <p:nvPr/>
        </p:nvGrpSpPr>
        <p:grpSpPr>
          <a:xfrm rot="21420000">
            <a:off x="8228133" y="3994764"/>
            <a:ext cx="13428810" cy="4329716"/>
            <a:chOff x="-1" y="6350"/>
            <a:chExt cx="13428809" cy="4457860"/>
          </a:xfrm>
        </p:grpSpPr>
        <p:sp>
          <p:nvSpPr>
            <p:cNvPr id="177" name="Beschreibe dich selbst in ein paar Sätzen: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" y="6350"/>
              <a:ext cx="13416109" cy="44515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8900" tIns="88900" rIns="88900" bIns="88900" numCol="1" anchor="t">
              <a:noAutofit/>
            </a:bodyPr>
            <a:lstStyle/>
            <a:p>
              <a:pPr algn="l" defTabSz="457200">
                <a:lnSpc>
                  <a:spcPts val="2600"/>
                </a:lnSpc>
                <a:spcBef>
                  <a:spcPts val="1700"/>
                </a:spcBef>
                <a:defRPr sz="1700" b="1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dirty="0" err="1"/>
                <a:t>Beschreibe</a:t>
              </a:r>
              <a:r>
                <a:rPr dirty="0"/>
                <a:t> dich </a:t>
              </a:r>
              <a:r>
                <a:rPr dirty="0" err="1"/>
                <a:t>selbst</a:t>
              </a:r>
              <a:r>
                <a:rPr dirty="0"/>
                <a:t> in </a:t>
              </a:r>
              <a:r>
                <a:rPr dirty="0" err="1"/>
                <a:t>ein</a:t>
              </a:r>
              <a:r>
                <a:rPr dirty="0"/>
                <a:t> </a:t>
              </a:r>
              <a:r>
                <a:rPr dirty="0" err="1"/>
                <a:t>paar</a:t>
              </a:r>
              <a:r>
                <a:rPr dirty="0"/>
                <a:t> </a:t>
              </a:r>
              <a:r>
                <a:rPr dirty="0" err="1"/>
                <a:t>Sätzen</a:t>
              </a:r>
              <a:r>
                <a:rPr dirty="0"/>
                <a:t>:</a:t>
              </a:r>
              <a:r>
                <a:rPr b="0" dirty="0"/>
                <a:t>               </a:t>
              </a:r>
            </a:p>
          </p:txBody>
        </p:sp>
        <p:pic>
          <p:nvPicPr>
            <p:cNvPr id="176" name="Beschreibe dich selbst in ein paar Sätzen: Beschreibe dich selbst in ein paar Sätzen:               " descr="Beschreibe dich selbst in ein paar Sätzen: Beschreibe dich selbst in ein paar Sätzen:               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" y="596871"/>
              <a:ext cx="13428809" cy="386733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Meine liebsten Medienaktivität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Meine liebsten Medienaktivitäten </a:t>
            </a:r>
          </a:p>
        </p:txBody>
      </p:sp>
      <p:graphicFrame>
        <p:nvGraphicFramePr>
          <p:cNvPr id="197" name="Table 7-2"/>
          <p:cNvGraphicFramePr/>
          <p:nvPr/>
        </p:nvGraphicFramePr>
        <p:xfrm>
          <a:off x="8931353" y="2386307"/>
          <a:ext cx="14545207" cy="10470976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053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1866">
                <a:tc gridSpan="2">
                  <a:txBody>
                    <a:bodyPr/>
                    <a:lstStyle/>
                    <a:p>
                      <a:pPr marL="182879" marR="457200" algn="l" defTabSz="457200"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  <a:defRPr b="0"/>
                      </a:pPr>
                      <a:r>
                        <a:rPr sz="2600" b="1">
                          <a:solidFill>
                            <a:srgbClr val="FFFFFF"/>
                          </a:solidFill>
                        </a:rPr>
                        <a:t>Setze ich passendes Emoji bei der Aktivität ein.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96D3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790">
                <a:tc gridSpan="2"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Ich nutze Medien …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CB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…zum Musik hören.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…zur Unterhaltung. 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…zur Informationsbeschaffung.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…zur Entspannung.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lnSpc>
                          <a:spcPts val="2000"/>
                        </a:lnSpc>
                        <a:spcBef>
                          <a:spcPts val="1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…zum Lernen.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…zum Reden | Schreiben | Austauschen mit anderen.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…zum Spielen.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8790">
                <a:tc>
                  <a:txBody>
                    <a:bodyPr/>
                    <a:lstStyle/>
                    <a:p>
                      <a:pPr defTabSz="4572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F1F3F3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39" algn="l" defTabSz="457200">
                        <a:lnSpc>
                          <a:spcPts val="3400"/>
                        </a:lnSpc>
                        <a:spcBef>
                          <a:spcPts val="600"/>
                        </a:spcBef>
                        <a:tabLst>
                          <a:tab pos="457200" algn="l"/>
                          <a:tab pos="3657600" algn="l"/>
                        </a:tabLst>
                      </a:pPr>
                      <a:r>
                        <a:rPr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…zum Streamen.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9DE3E1"/>
                      </a:solidFill>
                      <a:miter lim="400000"/>
                    </a:lnT>
                    <a:lnB w="12700">
                      <a:solidFill>
                        <a:srgbClr val="9DE3E1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98" name="🦄 🦄" descr="🦄 🦄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32" y="2536065"/>
            <a:ext cx="6188112" cy="10598938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pic>
        <p:nvPicPr>
          <p:cNvPr id="199" name="pasted-image.png" descr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847" y="3438633"/>
            <a:ext cx="977423" cy="977423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00" name="pasted-image.png" descr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319" y="5207703"/>
            <a:ext cx="785354" cy="850801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01" name="pasted-image.png" descr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721" y="5882356"/>
            <a:ext cx="843180" cy="843180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02" name="pasted-image.png" descr="pasted-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721" y="7624974"/>
            <a:ext cx="714358" cy="714358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03" name="pasted-image.png" descr="pasted-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666" y="9227873"/>
            <a:ext cx="1140090" cy="1043620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04" name="pasted-image.png" descr="pasted-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0142" y="4820713"/>
            <a:ext cx="1754670" cy="657068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05" name="pasted-image.png" descr="pasted-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0877" y="5733223"/>
            <a:ext cx="915703" cy="877548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pic>
        <p:nvPicPr>
          <p:cNvPr id="206" name="pasted-image.png" descr="pasted-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3866" y="3811338"/>
            <a:ext cx="924346" cy="924347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889"/>
              </a:srgbClr>
            </a:outerShdw>
          </a:effectLst>
        </p:spPr>
      </p:pic>
      <p:sp>
        <p:nvSpPr>
          <p:cNvPr id="207" name="🫶🏼"/>
          <p:cNvSpPr txBox="1"/>
          <p:nvPr/>
        </p:nvSpPr>
        <p:spPr>
          <a:xfrm>
            <a:off x="1773830" y="6530646"/>
            <a:ext cx="178060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🫶🏼</a:t>
            </a:r>
          </a:p>
        </p:txBody>
      </p:sp>
      <p:sp>
        <p:nvSpPr>
          <p:cNvPr id="208" name="🤙🏻"/>
          <p:cNvSpPr txBox="1"/>
          <p:nvPr/>
        </p:nvSpPr>
        <p:spPr>
          <a:xfrm>
            <a:off x="1998830" y="8374289"/>
            <a:ext cx="17806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🤙🏻</a:t>
            </a:r>
          </a:p>
        </p:txBody>
      </p:sp>
      <p:sp>
        <p:nvSpPr>
          <p:cNvPr id="209" name="🥱"/>
          <p:cNvSpPr txBox="1"/>
          <p:nvPr/>
        </p:nvSpPr>
        <p:spPr>
          <a:xfrm>
            <a:off x="2477130" y="9758256"/>
            <a:ext cx="178060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🥱</a:t>
            </a:r>
          </a:p>
        </p:txBody>
      </p:sp>
      <p:sp>
        <p:nvSpPr>
          <p:cNvPr id="210" name="🧨"/>
          <p:cNvSpPr txBox="1"/>
          <p:nvPr/>
        </p:nvSpPr>
        <p:spPr>
          <a:xfrm>
            <a:off x="4160749" y="10486525"/>
            <a:ext cx="17806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🧨</a:t>
            </a:r>
          </a:p>
        </p:txBody>
      </p:sp>
      <p:sp>
        <p:nvSpPr>
          <p:cNvPr id="211" name="🚀"/>
          <p:cNvSpPr txBox="1"/>
          <p:nvPr/>
        </p:nvSpPr>
        <p:spPr>
          <a:xfrm>
            <a:off x="3517184" y="8252497"/>
            <a:ext cx="178060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🚀</a:t>
            </a:r>
          </a:p>
        </p:txBody>
      </p:sp>
      <p:sp>
        <p:nvSpPr>
          <p:cNvPr id="212" name="👎"/>
          <p:cNvSpPr txBox="1"/>
          <p:nvPr/>
        </p:nvSpPr>
        <p:spPr>
          <a:xfrm>
            <a:off x="3005903" y="11264014"/>
            <a:ext cx="17806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/>
            </a:lvl1pPr>
          </a:lstStyle>
          <a:p>
            <a:r>
              <a:t>👎</a:t>
            </a:r>
          </a:p>
        </p:txBody>
      </p:sp>
      <p:grpSp>
        <p:nvGrpSpPr>
          <p:cNvPr id="215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13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12"/>
                </a:rPr>
                <a:t>https://creativecommons.org/licenses/by-sa/4.0/</a:t>
              </a:r>
              <a:r>
                <a:t> </a:t>
              </a:r>
            </a:p>
          </p:txBody>
        </p:sp>
      </p:grpSp>
      <p:pic>
        <p:nvPicPr>
          <p:cNvPr id="216" name="Ziehe oder kopiere die Emojis in die passenden Felder! Ziehe oder kopiere die Emojis in die passenden Felder!" descr="Ziehe oder kopiere die Emojis in die passenden Felder! Ziehe oder kopiere die Emojis in die passenden Felder!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542825">
            <a:off x="3408798" y="2251148"/>
            <a:ext cx="5589584" cy="1215144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1. 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Tag</a:t>
            </a:r>
          </a:p>
        </p:txBody>
      </p:sp>
      <p:pic>
        <p:nvPicPr>
          <p:cNvPr id="219" name="Gib die Dauer in Minuten an! Gib die Dauer in Minuten an!" descr="Gib die Dauer in Minuten an! Gib die Dauer in Minuten an!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2825">
            <a:off x="18170359" y="834009"/>
            <a:ext cx="6219956" cy="2192606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220" name="Tabelle 1"/>
          <p:cNvGraphicFramePr/>
          <p:nvPr/>
        </p:nvGraphicFramePr>
        <p:xfrm>
          <a:off x="1569247" y="2741783"/>
          <a:ext cx="21822850" cy="10176138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436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96023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sz="8000"/>
                        <a:t>⏰</a:t>
                      </a: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📱Handy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💻 PC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🖥️ TV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🎮 Game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06:00 - 08:00 Uhr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08:00 - 14:00 Uhr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14:00 - 18:00 Uhr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18:00 - 22:00 Uhr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400" b="1">
                          <a:solidFill>
                            <a:srgbClr val="FFFFFF"/>
                          </a:solidFill>
                        </a:rPr>
                        <a:t>Summe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23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21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2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4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24" name="Datum:"/>
          <p:cNvSpPr txBox="1"/>
          <p:nvPr/>
        </p:nvSpPr>
        <p:spPr>
          <a:xfrm>
            <a:off x="6882700" y="720472"/>
            <a:ext cx="3981070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FDFDFD"/>
                </a:solidFill>
              </a:defRPr>
            </a:lvl1pPr>
          </a:lstStyle>
          <a:p>
            <a:r>
              <a:t>Datum: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2. 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 Tag</a:t>
            </a:r>
          </a:p>
        </p:txBody>
      </p:sp>
      <p:pic>
        <p:nvPicPr>
          <p:cNvPr id="227" name="Gib die Dauer in Minuten an! Gib die Dauer in Minuten an!" descr="Gib die Dauer in Minuten an! Gib die Dauer in Minuten an!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2825">
            <a:off x="18170359" y="834009"/>
            <a:ext cx="6219956" cy="2192606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228" name="Tabelle 1"/>
          <p:cNvGraphicFramePr/>
          <p:nvPr/>
        </p:nvGraphicFramePr>
        <p:xfrm>
          <a:off x="1569247" y="2741783"/>
          <a:ext cx="21822850" cy="10176138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436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96023">
                <a:tc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000000"/>
                          </a:solidFill>
                        </a:defRPr>
                      </a:pPr>
                      <a:r>
                        <a:rPr sz="8000"/>
                        <a:t>⏰</a:t>
                      </a: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/>
                        <a:t>📱Handy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/>
                        <a:t>💻 PC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/>
                        <a:t>🖥️ TV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/>
                        <a:t>🎮 Game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E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/>
                        <a:t>06:00 - 08:00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/>
                        <a:t>08:00 - 14:00 Uhr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/>
                        <a:t>14:00 - 18:00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/>
                        <a:t>18:00 - 22:00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400" b="1"/>
                        <a:t>Summe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99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99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99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99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F9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31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29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0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4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32" name="Datum:"/>
          <p:cNvSpPr txBox="1"/>
          <p:nvPr/>
        </p:nvSpPr>
        <p:spPr>
          <a:xfrm>
            <a:off x="6882700" y="720472"/>
            <a:ext cx="3981070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FDFDFD"/>
                </a:solidFill>
              </a:defRPr>
            </a:lvl1pPr>
          </a:lstStyle>
          <a:p>
            <a:r>
              <a:t>Datum: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3. 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3. Tag</a:t>
            </a:r>
          </a:p>
        </p:txBody>
      </p:sp>
      <p:pic>
        <p:nvPicPr>
          <p:cNvPr id="235" name="Gib die Dauer in Minuten an! Gib die Dauer in Minuten an!" descr="Gib die Dauer in Minuten an! Gib die Dauer in Minuten an!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2825">
            <a:off x="18170359" y="834009"/>
            <a:ext cx="6219956" cy="2192606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236" name="Tabelle 1"/>
          <p:cNvGraphicFramePr/>
          <p:nvPr/>
        </p:nvGraphicFramePr>
        <p:xfrm>
          <a:off x="1569247" y="2741783"/>
          <a:ext cx="21822850" cy="10176138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436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96023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sz="8000"/>
                        <a:t>⏰</a:t>
                      </a: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solidFill>
                      <a:srgbClr val="008C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📱Handy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8C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💻 PC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8C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🖥️ TV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8C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🎮 Game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008C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06:00 - 08:00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A1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08:00 - 14:00 Uhr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A1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14:00 - 18:00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A1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18:00 - 22:00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A1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400" b="1">
                          <a:solidFill>
                            <a:srgbClr val="FFFFFF"/>
                          </a:solidFill>
                        </a:rPr>
                        <a:t>Summe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93E3F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93E3F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93E3F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93E3F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93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39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37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8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4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40" name="Datum:"/>
          <p:cNvSpPr txBox="1"/>
          <p:nvPr/>
        </p:nvSpPr>
        <p:spPr>
          <a:xfrm>
            <a:off x="6882700" y="720472"/>
            <a:ext cx="3981070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FDFDFD"/>
                </a:solidFill>
              </a:defRPr>
            </a:lvl1pPr>
          </a:lstStyle>
          <a:p>
            <a:r>
              <a:t>Datum: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4. 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 Tag</a:t>
            </a:r>
          </a:p>
        </p:txBody>
      </p:sp>
      <p:pic>
        <p:nvPicPr>
          <p:cNvPr id="243" name="Gib die Dauer in Minuten an! Gib die Dauer in Minuten an!" descr="Gib die Dauer in Minuten an! Gib die Dauer in Minuten an!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2825">
            <a:off x="18170359" y="834009"/>
            <a:ext cx="6219956" cy="2192606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244" name="Tabelle 1"/>
          <p:cNvGraphicFramePr/>
          <p:nvPr/>
        </p:nvGraphicFramePr>
        <p:xfrm>
          <a:off x="1569247" y="2741783"/>
          <a:ext cx="21835550" cy="10188841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436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96023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sz="8000"/>
                        <a:t>⏰</a:t>
                      </a: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solidFill>
                      <a:srgbClr val="669D3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📱Handy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669D3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💻 PC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669D3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🖥️ TV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669D3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🎮 Game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669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06:00 - 08:00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96D35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08:00 - 14:00 Uhr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96D35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14:00 - 18:00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96D35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18:00 - 22:00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96D35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400" b="1">
                          <a:solidFill>
                            <a:srgbClr val="FFFFFF"/>
                          </a:solidFill>
                        </a:rPr>
                        <a:t>Summe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47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45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4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48" name="Datum:"/>
          <p:cNvSpPr txBox="1"/>
          <p:nvPr/>
        </p:nvSpPr>
        <p:spPr>
          <a:xfrm>
            <a:off x="6882700" y="720472"/>
            <a:ext cx="3981070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FDFDFD"/>
                </a:solidFill>
              </a:defRPr>
            </a:lvl1pPr>
          </a:lstStyle>
          <a:p>
            <a:r>
              <a:t>Datum: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5. 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5. Tag</a:t>
            </a:r>
          </a:p>
        </p:txBody>
      </p:sp>
      <p:pic>
        <p:nvPicPr>
          <p:cNvPr id="251" name="Gib die Dauer in Minuten an! Gib die Dauer in Minuten an!" descr="Gib die Dauer in Minuten an! Gib die Dauer in Minuten an!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2825">
            <a:off x="18170359" y="834009"/>
            <a:ext cx="6219956" cy="2192606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252" name="Tabelle 1"/>
          <p:cNvGraphicFramePr/>
          <p:nvPr/>
        </p:nvGraphicFramePr>
        <p:xfrm>
          <a:off x="1569247" y="2741783"/>
          <a:ext cx="21835550" cy="10188841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436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96023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sz="8000"/>
                        <a:t>⏰</a:t>
                      </a: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solidFill>
                      <a:srgbClr val="E224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📱Handy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E224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💻 PC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E224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🖥️ TV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E224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🎮 Game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E22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06:00 - 08:00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08:00 - 14:00 Uhr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14:00 - 18:00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18:00 - 22:00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400" b="1">
                          <a:solidFill>
                            <a:srgbClr val="FFFFFF"/>
                          </a:solidFill>
                        </a:rPr>
                        <a:t>Summe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B5A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B5A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B5A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B5A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FB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55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53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4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4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56" name="Datum:"/>
          <p:cNvSpPr txBox="1"/>
          <p:nvPr/>
        </p:nvSpPr>
        <p:spPr>
          <a:xfrm>
            <a:off x="6882700" y="720472"/>
            <a:ext cx="3981070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FDFDFD"/>
                </a:solidFill>
              </a:defRPr>
            </a:lvl1pPr>
          </a:lstStyle>
          <a:p>
            <a:r>
              <a:t>Datum: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6. 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6. Tag</a:t>
            </a:r>
          </a:p>
        </p:txBody>
      </p:sp>
      <p:pic>
        <p:nvPicPr>
          <p:cNvPr id="259" name="Gib die Dauer in Minuten an! Gib die Dauer in Minuten an!" descr="Gib die Dauer in Minuten an! Gib die Dauer in Minuten an!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2825">
            <a:off x="18170359" y="834009"/>
            <a:ext cx="6219956" cy="2192606"/>
          </a:xfrm>
          <a:prstGeom prst="rect">
            <a:avLst/>
          </a:prstGeom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260" name="Tabelle 1"/>
          <p:cNvGraphicFramePr/>
          <p:nvPr/>
        </p:nvGraphicFramePr>
        <p:xfrm>
          <a:off x="1569247" y="2741783"/>
          <a:ext cx="21835550" cy="10188841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436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96023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sz="8000"/>
                        <a:t>⏰</a:t>
                      </a: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  <a:solidFill>
                      <a:srgbClr val="D19D0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📱Handy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19D0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💻 PC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19D0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🖥️ TV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19D0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8000" b="1">
                          <a:solidFill>
                            <a:srgbClr val="FFFFFF"/>
                          </a:solidFill>
                        </a:rPr>
                        <a:t>🎮 Game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D19D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06:00 - 08:00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ECB3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08:00 - 14:00 Uhr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ECB3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14:00 - 18:00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ECB3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18:00 - 22:00 Uhr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ECB3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6023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400" b="1">
                          <a:solidFill>
                            <a:srgbClr val="FFFFFF"/>
                          </a:solidFill>
                        </a:rPr>
                        <a:t>Summe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EE4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EE4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EE4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EE4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FEE4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63" name="Gruppieren"/>
          <p:cNvGrpSpPr/>
          <p:nvPr/>
        </p:nvGrpSpPr>
        <p:grpSpPr>
          <a:xfrm>
            <a:off x="800958" y="12924636"/>
            <a:ext cx="13820827" cy="634116"/>
            <a:chOff x="0" y="0"/>
            <a:chExt cx="13820825" cy="634114"/>
          </a:xfrm>
        </p:grpSpPr>
        <p:pic>
          <p:nvPicPr>
            <p:cNvPr id="261" name="WhatsApp Image 2024-04-11 at 16.59.43.jpeg" descr="WhatsApp Image 2024-04-11 at 16.59.4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12399" cy="634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" name="Mein Medientagebuch-Eine Woche notiere ich meinen Medienkonsum © 2025 by Barbara Römisch is licensed under CC BY-SA 4.0.…"/>
            <p:cNvSpPr txBox="1"/>
            <p:nvPr/>
          </p:nvSpPr>
          <p:spPr>
            <a:xfrm>
              <a:off x="2013347" y="24957"/>
              <a:ext cx="1180747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Mein Medientagebuch-Eine Woche notiere ich meinen Medienkonsum © 2025 by Barbara Römisch is licensed under CC BY-SA 4.0. </a:t>
              </a:r>
            </a:p>
            <a:p>
              <a:pPr algn="l" defTabSz="457200">
                <a:defRPr sz="1566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To view a copy of this license, visit </a:t>
              </a:r>
              <a:r>
                <a:rPr u="sng">
                  <a:solidFill>
                    <a:srgbClr val="0563C1"/>
                  </a:solidFill>
                  <a:hlinkClick r:id="rId4"/>
                </a:rPr>
                <a:t>https://creativecommons.org/licenses/by-sa/4.0/</a:t>
              </a:r>
              <a:r>
                <a:t> </a:t>
              </a:r>
            </a:p>
          </p:txBody>
        </p:sp>
      </p:grpSp>
      <p:sp>
        <p:nvSpPr>
          <p:cNvPr id="264" name="Datum:"/>
          <p:cNvSpPr txBox="1"/>
          <p:nvPr/>
        </p:nvSpPr>
        <p:spPr>
          <a:xfrm>
            <a:off x="6882700" y="720472"/>
            <a:ext cx="3981070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FDFDFD"/>
                </a:solidFill>
              </a:defRPr>
            </a:lvl1pPr>
          </a:lstStyle>
          <a:p>
            <a:r>
              <a:t>Datum: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Macintosh PowerPoint</Application>
  <PresentationFormat>Benutzerdefiniert</PresentationFormat>
  <Paragraphs>148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Helvetica</vt:lpstr>
      <vt:lpstr>Helvetica Neue</vt:lpstr>
      <vt:lpstr>Helvetica Neue Medium</vt:lpstr>
      <vt:lpstr>21_BasicWhite</vt:lpstr>
      <vt:lpstr>Mein Medientagebuch </vt:lpstr>
      <vt:lpstr>Das bin ich  </vt:lpstr>
      <vt:lpstr>Meine liebsten Medienaktivitäten </vt:lpstr>
      <vt:lpstr>1. Tag</vt:lpstr>
      <vt:lpstr>2. Tag</vt:lpstr>
      <vt:lpstr>3. Tag</vt:lpstr>
      <vt:lpstr>4. Tag</vt:lpstr>
      <vt:lpstr>5. Tag</vt:lpstr>
      <vt:lpstr>6. Tag</vt:lpstr>
      <vt:lpstr>7. Tag</vt:lpstr>
      <vt:lpstr>Woran möchtest du Arbeiten?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Barbara Römisch</cp:lastModifiedBy>
  <cp:revision>1</cp:revision>
  <dcterms:modified xsi:type="dcterms:W3CDTF">2025-05-15T09:02:03Z</dcterms:modified>
</cp:coreProperties>
</file>