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48"/>
  </p:normalViewPr>
  <p:slideViewPr>
    <p:cSldViewPr snapToGrid="0">
      <p:cViewPr>
        <p:scale>
          <a:sx n="148" d="100"/>
          <a:sy n="148" d="100"/>
        </p:scale>
        <p:origin x="-184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DDF97-8E18-7C80-0AA0-A668D21CE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0A21FE-C64B-F186-1EFE-758F5A8A0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DAF5CE-C73D-0A83-FEF2-ECA864DD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109-7334-F240-9A99-EEA394D8DA60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6A47F7-C4FC-7364-4C91-E7BD05D3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E0F383-B6DA-FE05-D19B-6C7E506A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913-777A-F443-BFB1-D0F23AC846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41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6D97CB-702E-7087-70FF-0FA65366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9DE569A-F6BA-E6E6-892F-FB9BC8A22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4AAC8B-45BF-772F-79C9-F6468757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109-7334-F240-9A99-EEA394D8DA60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3BAB9A-4221-2A96-1C25-E8FF95E3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822166-9B88-2220-B853-51F6FD42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913-777A-F443-BFB1-D0F23AC846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2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547D9FB-5CC5-02AD-AC0E-CA84AE547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7104C6-371D-7759-3998-474BC1847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161ACB-2008-E6C8-93FB-E2B77F4C8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109-7334-F240-9A99-EEA394D8DA60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10441E-2530-0D2E-E1C2-C8C37172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DF6ABE-EFFF-43F6-1816-83A5B94C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913-777A-F443-BFB1-D0F23AC846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6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CDA8F-4F69-5778-5BA5-358810DD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768C68-72EA-755F-212C-26E9617D1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A74C75-ED2D-8169-863C-B787F58D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109-7334-F240-9A99-EEA394D8DA60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EA104C-E676-8D9F-92A1-1E1C0AD8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9F4A01-3E37-73B7-D082-859D859B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913-777A-F443-BFB1-D0F23AC846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77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DB813-5912-F0A9-07F9-747319796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111210-F949-901F-32B5-4AA4E6376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1F4F5D-B25F-9F03-AEBF-34FC6784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109-7334-F240-9A99-EEA394D8DA60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5498BB-EE0A-B274-2D5C-3838977B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3EA933-5D60-9F4D-916E-5D0C6B7C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913-777A-F443-BFB1-D0F23AC846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08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F2077-68B1-22DA-E0D6-F3250A3E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6DCD71-C941-B6B1-7683-5BFD9DEA4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126EB3-EA0B-5570-6F39-8AF7A5188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60E527-D60C-919E-F404-9E7FB7AF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109-7334-F240-9A99-EEA394D8DA60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48109C-7C21-9131-B28B-8365D08D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C9578A-0BF9-839C-2639-803D3678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913-777A-F443-BFB1-D0F23AC846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9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77F83-3731-E88B-175B-544D3D9D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73A28C-BC78-1239-D323-4E93980D1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8CCFB8-76CC-67E9-F568-5B18D51D0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5E5F99-EA98-259E-271C-1011DD66E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814849A-AF35-E1EE-5847-AAD260FA9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227067E-33C0-4EF6-4A12-DD783C75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109-7334-F240-9A99-EEA394D8DA60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5786C98-1F56-2EAF-C1CA-AF90609B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7DD0683-2217-F3FC-C0A5-02331E8C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913-777A-F443-BFB1-D0F23AC846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04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81399-87A1-FBFD-392B-675C169A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F9F4F7-C6E1-F3A9-F303-8B44FFD9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109-7334-F240-9A99-EEA394D8DA60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DE810C-D59A-68E8-6DE8-F35738A3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82E414-F2EC-99EC-CC3E-04DAFED6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913-777A-F443-BFB1-D0F23AC846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44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ABDA21-5D65-34E5-D459-DA056B147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109-7334-F240-9A99-EEA394D8DA60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4B9ED8-7ED5-2377-8ADA-48AED689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B7C4B3-0CD9-8D32-7202-BA70A49B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913-777A-F443-BFB1-D0F23AC846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40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F1C9F-73B7-59FB-A5B4-E64B3C14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3E11C9-34A0-A953-B1B7-33F292E6B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8BE607-BDCE-099C-FBCD-8DC97CC2B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30147D-DCFC-7200-88C3-B93A335D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109-7334-F240-9A99-EEA394D8DA60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0DB9F2-0389-93D1-3D3D-5201CE8C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610B64-9DBD-4E18-6A22-B6C1DAC9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913-777A-F443-BFB1-D0F23AC846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94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D5B38-F219-DE96-7DAF-86CCE7A8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132ACD7-8232-DBD2-0EBD-AFA7A62DD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56E599-7499-D84F-2336-FB5A01780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4202D6-2067-4B0A-2B92-EE829C830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109-7334-F240-9A99-EEA394D8DA60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DDEB25-68BF-F4AA-4380-2EFD876F9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953AA1-8871-D810-E2FF-328FF00C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913-777A-F443-BFB1-D0F23AC846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26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CD94BBE-9A30-9D12-FDE3-EAB2D249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503DCE-9857-640E-92D1-658159D42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84B76D-B60E-6CD5-2A70-836D45CDA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47109-7334-F240-9A99-EEA394D8DA60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7BCCBA-FC68-961A-F0A9-DBE1AD3BA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953493-9846-9F59-4F27-9F644354C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D0913-777A-F443-BFB1-D0F23AC846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52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deed.d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143F2-4899-9D2F-B3E4-51B702F8F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Entwurf, Muster, Zeichnung, Kunst enthält.&#10;&#10;Automatisch generierte Beschreibung">
            <a:extLst>
              <a:ext uri="{FF2B5EF4-FFF2-40B4-BE49-F238E27FC236}">
                <a16:creationId xmlns:a16="http://schemas.microsoft.com/office/drawing/2014/main" id="{59FF0C50-734E-7E13-4786-79BB2BE8A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14415" y="1061974"/>
            <a:ext cx="1582859" cy="99870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EB190CC-C5C9-FCC1-181D-1D92AA60B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4585" y="479312"/>
            <a:ext cx="1537873" cy="2119046"/>
          </a:xfrm>
          <a:prstGeom prst="rect">
            <a:avLst/>
          </a:prstGeom>
        </p:spPr>
      </p:pic>
      <p:pic>
        <p:nvPicPr>
          <p:cNvPr id="4" name="Grafik 3" descr="Ein Bild, das Muster, Kunst, Entwurf, Zeichnung enthält.&#10;&#10;Automatisch generierte Beschreibung">
            <a:extLst>
              <a:ext uri="{FF2B5EF4-FFF2-40B4-BE49-F238E27FC236}">
                <a16:creationId xmlns:a16="http://schemas.microsoft.com/office/drawing/2014/main" id="{5E204A32-6CE1-7DA5-9882-5891A2E2D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7" y="2448517"/>
            <a:ext cx="6277431" cy="2119206"/>
          </a:xfrm>
          <a:prstGeom prst="rect">
            <a:avLst/>
          </a:prstGeom>
        </p:spPr>
      </p:pic>
      <p:pic>
        <p:nvPicPr>
          <p:cNvPr id="6" name="Grafik 5" descr="Ein Bild, das Entwurf, Zeichnung, Kunst, Schwarzweiß enthält.&#10;&#10;Automatisch generierte Beschreibung">
            <a:extLst>
              <a:ext uri="{FF2B5EF4-FFF2-40B4-BE49-F238E27FC236}">
                <a16:creationId xmlns:a16="http://schemas.microsoft.com/office/drawing/2014/main" id="{99712810-B68C-EE65-3D8B-FD99742C5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8644" y="769898"/>
            <a:ext cx="3492255" cy="153787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F56BA9A-0933-C4D0-103F-D93844A92B18}"/>
              </a:ext>
            </a:extLst>
          </p:cNvPr>
          <p:cNvSpPr/>
          <p:nvPr/>
        </p:nvSpPr>
        <p:spPr>
          <a:xfrm>
            <a:off x="7772400" y="951792"/>
            <a:ext cx="3755571" cy="15784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809F0CE-3C9E-02A6-00C4-D093B02C1A03}"/>
              </a:ext>
            </a:extLst>
          </p:cNvPr>
          <p:cNvSpPr/>
          <p:nvPr/>
        </p:nvSpPr>
        <p:spPr>
          <a:xfrm>
            <a:off x="7783282" y="2726160"/>
            <a:ext cx="3755571" cy="15784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D3AB8DC-CEB8-58D1-5B82-03B625F62D3B}"/>
              </a:ext>
            </a:extLst>
          </p:cNvPr>
          <p:cNvSpPr/>
          <p:nvPr/>
        </p:nvSpPr>
        <p:spPr>
          <a:xfrm>
            <a:off x="7761506" y="4478756"/>
            <a:ext cx="3755571" cy="15784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8EF44F8-C7B2-E442-16D1-AA776146D7BE}"/>
              </a:ext>
            </a:extLst>
          </p:cNvPr>
          <p:cNvSpPr/>
          <p:nvPr/>
        </p:nvSpPr>
        <p:spPr>
          <a:xfrm>
            <a:off x="3371670" y="4688144"/>
            <a:ext cx="3755571" cy="20565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Ein Bild, das Zeichnung, Darstellung, Kinderkunst, Clipart enthält.&#10;&#10;Automatisch generierte Beschreibung">
            <a:extLst>
              <a:ext uri="{FF2B5EF4-FFF2-40B4-BE49-F238E27FC236}">
                <a16:creationId xmlns:a16="http://schemas.microsoft.com/office/drawing/2014/main" id="{372BA5EA-3EA5-7929-9456-8AE0B5C77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56" y="4663482"/>
            <a:ext cx="2612373" cy="205654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ED71FF6-C3A8-DECE-FE9F-A67DBECACCBE}"/>
              </a:ext>
            </a:extLst>
          </p:cNvPr>
          <p:cNvSpPr txBox="1"/>
          <p:nvPr/>
        </p:nvSpPr>
        <p:spPr>
          <a:xfrm>
            <a:off x="7315199" y="6133391"/>
            <a:ext cx="481574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Arbeitsblatt  zum Üben von  Texturen für die 4. Schulstufe, Bilder und Text von Gerrit Höfferer </a:t>
            </a:r>
          </a:p>
          <a:p>
            <a:r>
              <a:rPr lang="de-DE" sz="900" dirty="0"/>
              <a:t> lizensiert unter CC-BY  4.0</a:t>
            </a:r>
          </a:p>
          <a:p>
            <a:r>
              <a:rPr lang="de-DE" sz="900" dirty="0"/>
              <a:t> </a:t>
            </a:r>
            <a:r>
              <a:rPr lang="de-DE" sz="900" dirty="0">
                <a:hlinkClick r:id="rId8"/>
              </a:rPr>
              <a:t>https://creativecommons.org/licenses/by/4.0/deed.de</a:t>
            </a:r>
            <a:endParaRPr lang="de-DE" sz="900" dirty="0"/>
          </a:p>
          <a:p>
            <a:endParaRPr lang="de-DE" sz="10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0B060A7-7797-F92D-740A-85DF65298DDE}"/>
              </a:ext>
            </a:extLst>
          </p:cNvPr>
          <p:cNvSpPr txBox="1"/>
          <p:nvPr/>
        </p:nvSpPr>
        <p:spPr>
          <a:xfrm>
            <a:off x="237401" y="119271"/>
            <a:ext cx="5630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Arbeitsblatt für die 4. Schulstufe: Fach: Kunst und Gestaltung, Fachbereich</a:t>
            </a:r>
            <a:r>
              <a:rPr lang="de-DE" sz="1200" b="1" dirty="0"/>
              <a:t>: Grafik</a:t>
            </a:r>
          </a:p>
          <a:p>
            <a:r>
              <a:rPr lang="de-DE" sz="1200" b="1" dirty="0"/>
              <a:t>Kompetenzen: </a:t>
            </a:r>
            <a:r>
              <a:rPr lang="de-DE" sz="1200" dirty="0"/>
              <a:t>Muster/Texturen gestalten, differenzierter  Einsatz von  </a:t>
            </a:r>
          </a:p>
          <a:p>
            <a:r>
              <a:rPr lang="de-DE" sz="1200" dirty="0"/>
              <a:t>grafischen </a:t>
            </a:r>
            <a:r>
              <a:rPr lang="de-DE" sz="1200"/>
              <a:t>Elementen, </a:t>
            </a:r>
            <a:r>
              <a:rPr lang="de-DE" sz="1200" dirty="0"/>
              <a:t>deren Wirkung erkennen und benennen können</a:t>
            </a:r>
            <a:endParaRPr lang="de-DE" sz="1200" b="1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4359491-DB28-F668-C950-CA6EA9F14A85}"/>
              </a:ext>
            </a:extLst>
          </p:cNvPr>
          <p:cNvSpPr txBox="1"/>
          <p:nvPr/>
        </p:nvSpPr>
        <p:spPr>
          <a:xfrm>
            <a:off x="6182139" y="58457"/>
            <a:ext cx="5446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Hier findest du verschiedene Beispiele von Mustern. Erfinde eigene Muster,</a:t>
            </a:r>
          </a:p>
          <a:p>
            <a:r>
              <a:rPr lang="de-DE" sz="1200" dirty="0"/>
              <a:t>mit denen du die vier freien Kästchen füllst. Verwende dazu einen Fineliner oder</a:t>
            </a:r>
          </a:p>
          <a:p>
            <a:r>
              <a:rPr lang="de-DE" sz="1200" dirty="0"/>
              <a:t>Filzstifte. Du kannst deine Musterkästchen einfärbig oder mehrfärbig gestalten.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20744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Macintosh PowerPoint</Application>
  <PresentationFormat>Breitbild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Gerrit Höfferer</dc:creator>
  <cp:lastModifiedBy>Gerrit Höfferer</cp:lastModifiedBy>
  <cp:revision>2</cp:revision>
  <dcterms:created xsi:type="dcterms:W3CDTF">2024-12-22T11:38:11Z</dcterms:created>
  <dcterms:modified xsi:type="dcterms:W3CDTF">2025-01-20T08:54:57Z</dcterms:modified>
</cp:coreProperties>
</file>