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B2AC"/>
    <a:srgbClr val="00FDFF"/>
    <a:srgbClr val="4FEAAA"/>
    <a:srgbClr val="B2EC84"/>
    <a:srgbClr val="FF0066"/>
    <a:srgbClr val="8953A7"/>
    <a:srgbClr val="7F4D9B"/>
    <a:srgbClr val="C277ED"/>
    <a:srgbClr val="C9A939"/>
    <a:srgbClr val="748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713"/>
  </p:normalViewPr>
  <p:slideViewPr>
    <p:cSldViewPr snapToGrid="0">
      <p:cViewPr>
        <p:scale>
          <a:sx n="110" d="100"/>
          <a:sy n="110" d="100"/>
        </p:scale>
        <p:origin x="840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9:17:10.786"/>
    </inkml:context>
    <inkml:brush xml:id="br0">
      <inkml:brushProperty name="width" value="0.2" units="cm"/>
      <inkml:brushProperty name="height" value="0.2" units="cm"/>
      <inkml:brushProperty name="color" value="#50EBAB"/>
    </inkml:brush>
  </inkml:definitions>
  <inkml:trace contextRef="#ctx0" brushRef="#br0">0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11:18:00.388"/>
    </inkml:context>
    <inkml:brush xml:id="br0">
      <inkml:brushProperty name="width" value="0.2" units="cm"/>
      <inkml:brushProperty name="height" value="0.2" units="cm"/>
      <inkml:brushProperty name="color" value="#02FDFF"/>
    </inkml:brush>
  </inkml:definitions>
  <inkml:trace contextRef="#ctx0" brushRef="#br0">28 0 24575,'0'19'0,"0"4"0,0-11 0,1 5 0,1-6 0,0 1 0,1 2 0,0-2 0,-1 1 0,0-1 0,-1 2 0,0-3 0,1 0 0,-1-4 0,1 0 0,-1-2 0,1 0 0,0 0 0,-1 0 0,-1 2 0,0 0 0,1-2 0,1 2 0,0-2 0,-1 1 0,-1 1 0,1 1 0,1-1 0,0 0 0,0-2 0,-2-1 0,0 2 0,0 0 0,0 2 0,1-3 0,0 0 0,1 0 0,-1 0 0,-1 2 0,0 0 0,0 0 0,0 2 0,0-2 0,2 6 0,0-1 0,1-1 0,-2 0 0,-1-4 0,0 2 0,0 0 0,0 1 0,0 0 0,0-2 0,0-2 0,0 2 0,0-2 0,0 4 0,0-1 0,2 1 0,0 0 0,-1-3 0,1 3 0,-2 0 0,0 5 0,0 1 0,0-1 0,0-2 0,0-3 0,0-1 0,0 1 0,0 0 0,0-2 0,0-1 0,0-1 0,0-2 0,0 4 0,0-2 0,0 4 0,0-3 0,0 0 0,0 0 0,0-1 0,0 2 0,0 0 0,0 1 0,0 1 0,0-1 0,0-1 0,0 3 0,0-2 0,0 1 0,0-1 0,0 1 0,0-1 0,0 1 0,0-1 0,0 1 0,0 0 0,0 2 0,0 0 0,0-1 0,0-2 0,0 1 0,0 0 0,0 0 0,0 1 0,0-3 0,0 2 0,0-2 0,0 0 0,0-2 0,0-2 0,0 1 0,0 0 0,0 1 0,0-1 0,0 0 0,0 2 0,0 0 0,0 4 0,0 1 0,0 1 0,0 5 0,0 3 0,0 4 0,0 2 0,0-3 0,0-3 0,0-2 0,0 0 0,0-1 0,0 1 0,0-1 0,0-1 0,0-2 0,0 1 0,0 0 0,0 0 0,0-1 0,0 1 0,0 2 0,0-1 0,0 6 0,0 2 0,1 1 0,1-2 0,0-4 0,0-5 0,0 3 0,3 7 0,-1-8 0,1 7 0,-4-9 0,2 3 0,-1 1 0,1-2 0,-1-2 0,0 0 0,0 0 0,3 4 0,-1 0 0,-1 1 0,0 1 0,-1-4 0,0 6 0,1-4 0,0 0 0,-1-1 0,0-6 0,-1 1 0,-1-1 0,0 0 0,0 0 0,1-1 0,1-1 0,0-1 0,0 1 0,-2 0 0,0-1 0,0 1 0,0 0 0,0 0 0,0 1 0,0-3 0,0 2 0,0 0 0,0 3 0,0 0 0,0-2 0,0-1 0,0-2 0,0-1 0,0 1 0,0 1 0,0 3 0,0 0 0,0 1 0,0 3 0,0-5 0,0 2 0,0-6 0,0 2 0,0 0 0,0 0 0,0-2 0,0-2 0,0 0 0,0 1 0,0 0 0,0-2 0,0 2 0,0 0 0,0 0 0,0 2 0,0-1 0,0 0 0,0 0 0,0 0 0,0 0 0,0 2 0,0 4 0,0 0 0,-2 4 0,0 0 0,0-1 0,0-1 0,1-2 0,-1-1 0,-1 1 0,1-1 0,0 0 0,0 0 0,0-1 0,0-2 0,0 1 0,0 0 0,0 0 0,0-1 0,1-3 0,1-1 0,0 0 0,-2 0 0,1 0 0,-2 1 0,3-1 0,0 1 0,0-1 0,0 1 0,0 2 0,0 2 0,0 0 0,0-1 0,0 6 0,0-4 0,0 7 0,0-3 0,0 12 0,0-8 0,0 11 0,0-14 0,0 3 0,0-4 0,0-1 0,0-2 0,0 0 0,0 0 0,0 1 0,0-1 0,0 0 0,0 0 0,0-1 0,0-2 0,0-1 0,0-1 0,0-1 0,0-2 0,0 1 0,0 1 0,0 0 0,0 0 0,0-1 0,0-1 0,0 3 0,0-2 0,0 3 0,0-1 0,0 0 0,0 0 0,0 0 0,0 0 0,0 0 0,0 0 0,0 0 0,0 0 0,0-1 0,0-1 0,0 0 0,0 0 0,-2 1 0,-2-2 0,-1 0 0,-2-1 0,3 2 0,-1-1 0,0 1 0,0 2 0,0-1 0,-1 3 0,0 1 0,0 1 0,0 1 0,0-1 0,0-1 0,1-3 0,0 0 0,1 1 0,0-2 0,0 2 0,0-1 0,1-1 0,-1 0 0,3-1 0,-1-1 0,0 2 0,1-1 0,-1 0 0,0 0 0,1 0 0,-1 0 0,1 1 0,1-1 0,0 1 0,5-3 0,0 0 0,7-2 0,9 1 0,-2 0 0,3 0 0,-7 0 0,0-2 0,-5 0 0,4 0 0,-7 0 0,3 0 0,-5 0 0,3 0 0,-3 0 0,4 0 0,-3 0 0,6 0 0,-4 0 0,8 0 0,0 0 0,2 0 0,0 0 0,-1 0 0,-2 0 0,1 0 0,0 0 0,-1 0 0,0 0 0,3 0 0,1 0 0,-1 0 0,0 0 0,1 0 0,0 0 0,1 0 0,-1 0 0,-3 0 0,-1 0 0,-3 2 0,3 1 0,-1 1 0,1 0 0,-3-1 0,-2 0 0,-3-1 0,-2-1 0,0 2 0,0-2 0,1 1 0,-2 1 0,1-2 0,-1 5 0,-1-3 0,0 2 0,0-1 0,0 1 0,2 0 0,0 0 0,4 3 0,2 0 0,1 3 0,1 0 0,-2-3 0,-2-1 0,0 1 0,1-1 0,2 2 0,2 0 0,-1 0 0,3 2 0,-3 0 0,-3-2 0,-1-1 0,-2-3 0,-2-1 0,0-1 0,-1 0 0,0 1 0,0 0 0,0 0 0,0 0 0,-1-1 0,1 4 0,-1-4 0,-1 2 0,2-1 0,-1-1 0,3 2 0,-1 0 0,0 3 0,0 1 0,1 1 0,-1-1 0,2-1 0,0-1 0,1 3 0,0 1 0,-1-1 0,1 3 0,0-2 0,-1-1 0,0-2 0,-4-2 0,0-4 0,-1 3 0,0 1 0,-2-2 0,3 2 0,-3-1 0,5 0 0,-3 1 0,2 0 0,3 7 0,-2-3 0,2 3 0,-4-5 0,0-1 0,-2-1 0,1-1 0,1 0 0,-2-1 0,1 2 0,-1 0 0,0-2 0,1 2 0,-1 0 0,1 1 0,-2-1 0,0 0 0,2 0 0,0 0 0,1 5 0,0-1 0,0 0 0,-2-1 0,-1-5 0,0 2 0,0 0 0,0-1 0,0 1 0,0 0 0,0-2 0,0 3 0,0-2 0,0 1 0,0 1 0,0-1 0,0 2 0,0-1 0,0-2 0,0 0 0,0 0 0,0 0 0,0 6 0,0 2 0,0 0 0,0 0 0,0-6 0,0-1 0,0 1 0,0 2 0,0-1 0,0 1 0,0-4 0,0 0 0,0 1 0,0-1 0,0 1 0,0-1 0,0-1 0,0 6 0,0 0 0,0-1 0,0 0 0,0-3 0,0-1 0,0 1 0,0-1 0,0-1 0,0 2 0,0-1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11:25:30.13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5273 24575,'0'-14'0,"0"2"0,0 5 0,0 2 0,0-1 0,0 2 0,0 0 0,2-4 0,1 0 0,1-3 0,0 2 0,1-1 0,0-2 0,0 2 0,-1-3 0,-1 0 0,1 2 0,-1-3 0,2 1 0,0-3 0,0 0 0,0-1 0,1 1 0,-3 1 0,-1 3 0,1-2 0,0 1 0,1-1 0,1 2 0,-2 2 0,-1 0 0,0 1 0,0-2 0,0 3 0,0 0 0,0 2 0,0-1 0,0 2 0,0-1 0,-2 3 0,0-2 0,0 1 0,0-2 0,0 2 0,0 0 0,3-1 0,-2 0 0,4-2 0,-3-1 0,0 0 0,1 0 0,-2 3 0,1-1 0,0-1 0,0-2 0,0 0 0,1-1 0,-1 1 0,0 1 0,0 2 0,0-1 0,-1 0 0,0-3 0,-1 0 0,2 3 0,0-4 0,0 2 0,0-2 0,0 0 0,1 2 0,-1-1 0,0 1 0,0-1 0,0 0 0,0 1 0,1-1 0,-1 1 0,0-1 0,0 1 0,0-1 0,1 1 0,-1-1 0,0 1 0,0-1 0,2-1 0,0 0 0,1-3 0,-1 0 0,-1-3 0,2-1 0,0 1 0,0 2 0,-1 3 0,-2 3 0,0-1 0,0 1 0,1-1 0,-1 1 0,0-2 0,2 0 0,1 3 0,-1-2 0,-3 3 0,0-1 0,-1 1 0,2 3 0,0-2 0,2 0 0,-1 0 0,-1 0 0,0-1 0,1 0 0,0 0 0,1 1 0,-1 1 0,-1 1 0,0-2 0,0-1 0,2-2 0,0-1 0,1 1 0,-1-1 0,-1 1 0,0-3 0,-1 2 0,3-4 0,1-3 0,3-4 0,-1 0 0,-1 4 0,-1 3 0,-2 1 0,1 0 0,0 0 0,-1 2 0,1 2 0,-1 1 0,0 1 0,0 1 0,0-1 0,0 0 0,0 0 0,0 1 0,0-1 0,0 0 0,0 1 0,0-1 0,1-1 0,0 0 0,1 0 0,-1 1 0,0 0 0,0-2 0,-1 3 0,2-3 0,-4 5 0,3-4 0,-3 4 0,0 0 0,0 0 0,-1 0 0,2-1 0,1 1 0,1-2 0,-1 0 0,1-1 0,-1 0 0,0 1 0,1-1 0,-1 0 0,0 0 0,0 1 0,0-3 0,1-2 0,0-1 0,-1-1 0,2 3 0,1 0 0,0-2 0,0-1 0,0 0 0,0 0 0,1 3 0,1 0 0,-1-1 0,0 0 0,1 1 0,0 1 0,0 3 0,-2 1 0,-4 1 0,1 1 0,0 1 0,-2-2 0,3 3 0,-2-2 0,2 2 0,-1-1 0,-1 0 0,3-1 0,0-1 0,2 0 0,-2 1 0,-2-1 0,0 0 0,0 1 0,0 1 0,-1 1 0,1-2 0,0 0 0,0-1 0,1-1 0,2 1 0,-1-1 0,0 1 0,0 0 0,1-2 0,2-1 0,4-4 0,2-4 0,1-2 0,0 0 0,-3 3 0,-2 2 0,-2 3 0,-1 1 0,1 1 0,0 0 0,0-1 0,0 1 0,0 0 0,-2 2 0,0 0 0,-3 1 0,0 0 0,0 0 0,0 0 0,0 1 0,1 0 0,1 1 0,0-2 0,-1 0 0,0 2 0,-1 0 0,-2-1 0,3 1 0,-3-1 0,3 3 0,0-3 0,-1 2 0,1-4 0,-2 2 0,2 1 0,-1 0 0,0 2 0,0 0 0,0-3 0,-1 2 0,1-4 0,0 3 0,0 0 0,-1 0 0,1 0 0,0 0 0,0-2 0,0 0 0,0 1 0,1 2 0,1-1 0,1-1 0,-1 1 0,0 0 0,-1 2 0,-2 0 0,2 0 0,0 0 0,-1 0 0,1 0 0,-1 0 0,1 0 0,-1 0 0,2 0 0,-2 0 0,0 0 0,1 0 0,0 0 0,-1-1 0,0-1 0,-1 0 0,2-1 0,-1 0 0,1 1 0,-1 0 0,0 1 0,1 0 0,0-1 0,1-1 0,-3 0 0,1 0 0,0 0 0,0-1 0,1 1 0,0-3 0,-1 2 0,1-1 0,-2 1 0,-1 1 0,2-1 0,-3 1 0,2-2 0,-3 1 0,1-1 0,3 2 0,0 0 0,1 0 0,-2-1 0,1 0 0,-1-1 0,1 1 0,0-1 0,0 1 0,1 1 0,-2-1 0,2-1 0,-2 0 0,0 0 0,0 0 0,-1 1 0,1 1 0,3-1 0,-2 2 0,0-2 0,-3 0 0,3 2 0,-3-4 0,3 4 0,-2-5 0,0 3 0,1-1 0,-1 1 0,-1 1 0,2-3 0,-1 2 0,2-2 0,0 2 0,-2-1 0,1-1 0,-1 1 0,0-4 0,1 3 0,-1-1 0,0 3 0,0 0 0,-1 0 0,1 0 0,0-2 0,0-1 0,-1 0 0,-1 1 0,1 1 0,1 1 0,0 0 0,0 0 0,-2 0 0,0-3 0,0 0 0,0-1 0,0 1 0,0 2 0,0 1 0,0-1 0,0 0 0,0 0 0,0 1 0,0-1 0,0 0 0,0-1 0,0 2 0,0 0 0,1-2 0,1 1 0,0-1 0,0 0 0,-2-2 0,1-3 0,1 0 0,1-3 0,-1 2 0,-1 0 0,-1 0 0,0 3 0,1-1 0,1 1 0,1-1 0,-1 1 0,-2 1 0,0 1 0,0 1 0,0-1 0,0 0 0,0-1 0,0 1 0,0-4 0,0-7 0,0-1 0,0 1 0,2 1 0,0 4 0,1-1 0,0 2 0,-3-1 0,0 0 0,0-1 0,0 1 0,2 3 0,0 1 0,1-1 0,-1 0 0,-2 2 0,0 2 0,0-1 0,0 0 0,0 0 0,1 0 0,1 3 0,0-2 0,-1 0 0,0-1 0,-1 1 0,0 1 0,0 1 0,0 0 0,0-3 0,0-1 0,0 0 0,0 1 0,0 2 0,0 1 0,0-2 0,0-1 0,2-2 0,0-1 0,1 1 0,-1-1 0,-2 0 0,0-3 0,0 0 0,2-5 0,0 2 0,1 3 0,-1 1 0,-2 3 0,0-1 0,0 1 0,0-1 0,0 1 0,0-1 0,0 1 0,1-1 0,1 1 0,1-1 0,-1 0 0,-2-3 0,0-2 0,0 1 0,0-6 0,2 2 0,0-3 0,1 1 0,-1 6 0,-2 2 0,0 3 0,0 1 0,0 1 0,0 2 0,0 1 0,0 0 0,0-4 0,0 1 0,1-2 0,1 3 0,0 1 0,0 1 0,-2 0 0,0-2 0,0 1 0,0-1 0,2 0 0,0-1 0,0-1 0,-1-1 0,-1-1 0,2 1 0,0-1 0,0 1 0,0-1 0,0 1 0,1-1 0,-1 1 0,0-1 0,-1 0 0,-1 1 0,0-1 0,0-2 0,3 2 0,-1-4 0,0 0 0,-1-2 0,0-2 0,2 4 0,-1 2 0,0 3 0,-1 0 0,-1-1 0,1 1 0,1-1 0,1 1 0,-1-1 0,-2 0 0,2-3 0,0 1 0,1-1 0,-1 4 0,-2 1 0,0-4 0,1-1 0,1-3 0,0-1 0,1 3 0,-2 2 0,-1 0 0,0 3 0,1-1 0,1 1 0,1 1 0,-1 1 0,-2 0 0,0 1 0,0-1 0,0 0 0,2 0 0,0 0 0,1-2 0,-1-3 0,-2 2 0,7-21 0,-3 2 0,4-15 0,-3 15 0,-1 4 0,2 9 0,-1-1 0,0 1 0,-2-1 0,1-6 0,0 4 0,0-3 0,1 10 0,0-2 0,-1 1 0,1-1 0,0 2 0,0-2 0,0 1 0,-1 1 0,1-2 0,0 5 0,1-3 0,0 3 0,-1 2 0,-2 1 0,-1-1 0,0 0 0,0 0 0,0 2 0,0 1 0,-1 0 0,1 0 0,1 0 0,1 0 0,0-2 0,0-1 0,1-2 0,-1-1 0,1 1 0,0-3 0,0 2 0,1-4 0,0 2 0,1 2 0,-1 2 0,-2 3 0,0 1 0,0 0 0,-1 0 0,1 1 0,0 1 0,-2-2 0,1 1 0,0-2 0,0 1 0,1 0 0,0 0 0,-1 0 0,1 0 0,0 0 0,-1 0 0,1-1 0,0 1 0,0-2 0,-1 1 0,0 0 0,0 1 0,1 2 0,-2-2 0,3 3 0,-2-4 0,2 2 0,-1 0 0,-1-1 0,1 0 0,0 0 0,0 0 0,-1 0 0,3-1 0,1 1 0,-1-1 0,1 0 0,-3 1 0,2-2 0,0 1 0,1-1 0,0 1 0,0 0 0,-3 2 0,0 1 0,0 1 0,-1-2 0,1 0 0,0-1 0,0 0 0,-1 0 0,3-1 0,0 1 0,1-1 0,-1 1 0,-2 0 0,0 0 0,0 1 0,0 1 0,0 0 0,2-2 0,-2-1 0,1 2 0,0 1 0,-2 0 0,1-1 0,0 1 0,-2-1 0,3 1 0,-3-2 0,2 1 0,-2 1 0,2-2 0,0 2 0,0 0 0,1-1 0,1-1 0,0-2 0,-1 0 0,0 1 0,-2 1 0,1 0 0,0 0 0,0 0 0,-1 0 0,1 0 0,0 0 0,-1 0 0,1 0 0,0 0 0,0 0 0,0 0 0,-1 0 0,1 1 0,0 1 0,-1 1 0,2-1 0,-1-1 0,1 1 0,1 2 0,-1-1 0,-1-1 0,0 0 0,-2 0 0,5 1 0,-3 1 0,1-1 0,-1-1 0,0-1 0,-1 2 0,3-2 0,1 1 0,4-5 0,3-1 0,0 1 0,4-3 0,0 4 0,-1-1 0,0-1 0,-6 5 0,-2-2 0,0 1 0,-1 2 0,0 0 0,-2 0 0,0 0 0,0 0 0,3 1 0,-1 1 0,0 0 0,-2 0 0,0-1 0,0-2 0,1 0 0,-1 1 0,-1 2 0,-1 0 0,0 0 0,4 0 0,-1-1 0,1-1 0,-1-1 0,-4 1 0,3 2 0,0 0 0,1 0 0,-1 0 0,0-2 0,0 0 0,3-1 0,-1 1 0,0 0 0,-2 0 0,0 0 0,0 0 0,6-1 0,2-1 0,0-1 0,4-3 0,0 3 0,4-2 0,2 0 0,-4 1 0,-4 1 0,-3 1 0,-1 1 0,1 1 0,-3 0 0,-3 2 0,-3 0 0,0 0 0,1 0 0,0 0 0,0 0 0,0 0 0,-1 0 0,1 0 0,0 0 0,-1 0 0,0 0 0,2 0 0,-3 0 0,3 0 0,-1 0 0,-1 0 0,3 0 0,7 0 0,-3 0 0,8 0 0,-10 0 0,4 0 0,0 0 0,1 1 0,-1 1 0,-3 1 0,-2-2 0,0-1 0,-3 0 0,2 2 0,-1 0 0,1 1 0,-1-1 0,-2 0 0,0 0 0,0 0 0,0 0 0,2-1 0,-2 1 0,3 0 0,-2 1 0,0 0 0,0-1 0,-2 0 0,1 0 0,0 0 0,1 0 0,1-1 0,3 2 0,0-1 0,2 0 0,1 1 0,3-1 0,1 1 0,0 0 0,3 0 0,-2-3 0,2 0 0,2 2 0,2 1 0,1 0 0,-5 0 0,-6-3 0,-7 0 0,1 0 0,-1 0 0,0 0 0,0 0 0,-1 1 0,-1 1 0,-1 0 0,1 0 0,0-2 0,3 0 0,1 0 0,1 0 0,-2 0 0,0 1 0,0 2 0,1-1 0,-2 0 0,-1-1 0,-2-1 0,3 0 0,0 0 0,1 0 0,-1 0 0,-2 2 0,0 0 0,0 0 0,0 0 0,1-2 0,-1 0 0,2 0 0,-3 3 0,0-2 0,1 4 0,-1-3 0,0 1 0,-1 1 0,1-1 0,-1 1 0,1 0 0,-1 0 0,0 0 0,0 0 0,-1 0 0,1-1 0,2 1 0,-1 0 0,1 0 0,0 0 0,0 0 0,0 1 0,0-1 0,2 2 0,-1 2 0,2 3 0,-1 0 0,0 1 0,-2-2 0,2-2 0,1-1 0,-1-1 0,1 1 0,0 2 0,-1 1 0,3-1 0,-1 0 0,2 1 0,-1-1 0,-2 1 0,0 0 0,-1-3 0,2 2 0,-1-1 0,4 3 0,-3 1 0,2-1 0,1 0 0,-2-1 0,0-1 0,0-1 0,-1-1 0,0 0 0,-2 0 0,1 2 0,0 0 0,0-1 0,-1-1 0,-2-3 0,0 0 0,1 2 0,1 0 0,1 1 0,0 1 0,-2-3 0,0 0 0,1 4 0,1 0 0,2 0 0,-1-1 0,-2-4 0,-1 0 0,-2 0 0,1 0 0,0 0 0,0 2 0,0 1 0,-1 0 0,-1-1 0,0-1 0,0-2 0,0 4 0,-1 0 0,1-1 0,0 2 0,0-4 0,1 2 0,0 0 0,0 1 0,0 2 0,0-2 0,0 2 0,0-4 0,-1 1 0,0-2 0,0 0 0,0 2 0,0-2 0,-1 2 0,-1-3 0,2 3 0,0 1 0,1 0 0,-1-1 0,-2-1 0,0 0 0,0-1 0,2 2 0,0-1 0,0 0 0,-1 1 0,-1 1 0,0 0 0,0-1 0,2-1 0,-1-1 0,1 0 0,0 0 0,-1 2 0,-1 0 0,0 1 0,0 0 0,0 0 0,0-1 0,2 4 0,0 0 0,0-2 0,0 0 0,-2 0 0,0 1 0,0 0 0,0 0 0,0-3 0,0 3 0,0 0 0,0 1 0,0-3 0,0-1 0,0 0 0,0 1 0,0 0 0,0-1 0,2 0 0,0 1 0,0 0 0,0 2 0,-1-2 0,-1 2 0,0 0 0,1-2 0,1-1 0,0-1 0,-1-1 0,0 1 0,-1 2 0,0 0 0,0-1 0,1-1 0,1-1 0,0 0 0,0 0 0,-2 2 0,0 1 0,2 0 0,0-1 0,0-1 0,0 1 0,-2 1 0,0 1 0,0 1 0,1-1 0,1 1 0,0-1 0,0-2 0,-1-1 0,-1-1 0,1 0 0,1 0 0,0 0 0,0 0 0,-1 2 0,-1-2 0,0 2 0,1-2 0,1 0 0,0 0 0,0 0 0,-2 0 0,0 2 0,0 0 0,1 2 0,1 1 0,1-1 0,-1-2 0,-2-1 0,0-1 0,2 2 0,0 0 0,0 1 0,0 0 0,-1-2 0,-1-1 0,2 2 0,0 0 0,0 1 0,0 0 0,-1-1 0,-1 1 0,0 0 0,1 1 0,0-4 0,1 4 0,2 1 0,-1 0 0,-1-1 0,-1-1 0,-1-1 0,1 1 0,1-1 0,0-1 0,0-1 0,-2 2 0,0 1 0,2 0 0,0-1 0,0 0 0,-1 1 0,0 2 0,-1 0 0,1 0 0,1 1 0,0-1 0,2 5 0,-2-2 0,1-3 0,0 0 0,-1-3 0,1 1 0,-1 0 0,-2-2 0,0-1 0,0 1 0,0 2 0,0 0 0,0-1 0,2-1 0,0-1 0,0 2 0,-1 2 0,0-1 0,-1 4 0,1 0 0,2 1 0,-1 0 0,0-5 0,-2-3 0,1 1 0,2 2 0,-1 0 0,0-1 0,-1-1 0,-1-1 0,1 2 0,2 0 0,-1 1 0,0 0 0,-2-3 0,0 0 0,2 2 0,0 1 0,1 0 0,-1 2 0,-2-2 0,2 1 0,0 1 0,0 0 0,-1-1 0,0 0 0,1-1 0,0-1 0,0 1 0,-1 0 0,-1-1 0,0-1 0,0-1 0,1 0 0,1 0 0,0 2 0,0 1 0,-2 0 0,0-1 0,1-1 0,1 1 0,0 1 0,0 1 0,0 3 0,0 0 0,1-3 0,-1 1 0,-2-2 0,1 1 0,1 1 0,1 1 0,-1-1 0,-2-1 0,0-1 0,2 2 0,1 1 0,0 3 0,-1 0 0,0-3 0,0-1 0,1-2 0,-1 2 0,-2-2 0,0 2 0,2 2 0,0-1 0,1-1 0,-1-2 0,-2-3 0,1 2 0,1 0 0,1 1 0,-1 0 0,-2-2 0,0-1 0,0 2 0,0 0 0,0 1 0,0 0 0,2 0 0,0-1 0,1 1 0,-1 1 0,-2-4 0,0 2 0,0 2 0,1 1 0,1 0 0,0-2 0,0-3 0,-2 0 0,0 2 0,0-2 0,1 2 0,1-2 0,0 1 0,0 2 0,-2 0 0,0-1 0,2-1 0,0-2 0,0 4 0,-1 0 0,0 0 0,-1 0 0,0-2 0,1 0 0,1 2 0,0 0 0,1 1 0,-1-1 0,0-2 0,0-1 0,-2 1 0,0 2 0,2 2 0,0 0 0,2 0 0,0 1 0,-1-1 0,-1 1 0,1 2 0,-1 1 0,3 1 0,1 0 0,-1-3 0,-1 2 0,0 2 0,1 0 0,-1-2 0,1-1 0,-3-3 0,0-1 0,-1-1 0,3 0 0,0-1 0,-1 3 0,-1 0 0,0 3 0,1 1 0,1 2 0,1 1 0,0-2 0,0-2 0,3 8 0,2 6 0,0 2 0,1 8 0,1-4 0,-1-3 0,-1-4 0,-1-9 0,-5-3 0,1 1 0,0-2 0,0-1 0,-1-2 0,0-1 0,0-1 0,-1-3 0,-1 0 0,-2 0 0,1 2 0,1-2 0,0 2 0,0-2 0,-2 0 0,0 1 0,0-1 0,0 1 0,0 0 0,0-1 0,0 1 0,0 0 0,1 0 0,1 0 0,0 0 0,0-2 0,-1 1 0,1 0 0,0 1 0,-1-1 0,-1 2 0,2-2 0,0 0 0,0 2 0,-1-2 0,1 3 0,-1-2 0,1 0 0,2 1 0,-2 1 0,1-1 0,1 0 0,-2 1 0,1-1 0,0 2 0,-1-1 0,0 0 0,0-1 0,1 1 0,1 2 0,0 0 0,1 1 0,-1-1 0,1 4 0,1 3 0,-1 2 0,3 5 0,-1-1 0,1 0 0,-1-1 0,-1-5 0,-1-4 0,-2-2 0,-1-4 0,0-1 0,0-1 0,0 0 0,1 2 0,0-2 0,-1 2 0,-1-2 0,0 0 0,1 0 0,-1 0 0,4 0 0,-2-1 0,-1 1 0,2-2 0,-3 2 0,3-1 0,-1 2 0,0-2 0,0-1 0,1-1 0,0 1 0,0 2 0,-1 0 0,1 0 0,0 0 0,0 2 0,3 5 0,0 3 0,5 3 0,2 3 0,2 2 0,-1 0 0,-2-2 0,-3-3 0,0-3 0,0-1 0,-2-2 0,-2-2 0,0 0 0,1 0 0,-1-1 0,1-2 0,-2 1 0,-1 0 0,0 0 0,0-1 0,0-1 0,0 0 0,0-1 0,2 1 0,-1 1 0,1 1 0,0-1 0,-3-1 0,-1-2 0,1-1 0,-2 3 0,3-3 0,-2 4 0,0-2 0,1 1 0,0 1 0,-1 1 0,2-2 0,-2 0 0,0-1 0,0 0 0,-1 0 0,3 0 0,-1 0 0,1 0 0,0 0 0,-2 0 0,0 0 0,0 0 0,0-1 0,0 2 0,-1-2 0,1 2 0,1-1 0,1 1 0,0 0 0,-2 4 0,-1 0 0,1 0 0,0-2 0,0-3 0,-1 0 0,0 1 0,1 0 0,0 0 0,-1-1 0,1 2 0,1 1 0,-1 2 0,0 3 0,-2-5 0,2 4 0,1-2 0,-1 1 0,2 1 0,-2 0 0,1 1 0,1-1 0,-2 0 0,0-5 0,-1-1 0,-1-1 0,1 2 0,2 0 0,-1 1 0,0 0 0,-1-2 0,-1 0 0,0 0 0,1 0 0,1-1 0,0 2 0,1 2 0,-1-1 0,0 4 0,-1 0 0,2 5 0,0-1 0,-1-4 0,1-2 0,-1-2 0,1 2 0,-1 0 0,-1 1 0,-1-1 0,1-1 0,1-2 0,1 1 0,1-1 0,-1 1 0,-1 0 0,-2 0 0,0 0 0,0 1 0,2 0 0,0-2 0,1 0 0,1 0 0,-2-1 0,-1-2 0,0 1 0,0 4 0,2-1 0,-1 5 0,0 1 0,0-1 0,0-3 0,0 2 0,0-1 0,0 3 0,0 0 0,0-3 0,0 0 0,-1-2 0,1 2 0,3 13 0,1 7 0,1 1 0,-2-6 0,-1-11 0,0-1 0,0-2 0,-2-1 0,0-2 0,1-2 0,-1 2 0,0-2 0,-1 1 0,-1-1 0,0 1 0,0 0 0,1-2 0,1-1 0,0 1 0,0 0 0,-2 1 0,0 0 0,0 0 0,0-2 0,0 0 0,0 1 0,0 1 0,0 3 0,0 0 0,0 0 0,0-1 0,0-2 0,0 1 0,0 0 0,0 2 0,0 1 0,0-3 0,0 11 0,0 2 0,0 2 0,0-1 0,0-9 0,0-3 0,0 0 0,0 0 0,0 1 0,0-1 0,0-1 0,0-1 0,0-1 0,0 1 0,0 0 0,0-1 0,0-1 0,1-1 0,1 1 0,0 0 0,-1 1 0,0 1 0,-1 0 0,0-1 0,0-1 0,0-1 0,0 0 0,0 2 0,0-2 0,0 2 0,0-2 0,2 2 0,0 0 0,1 1 0,-1 0 0,-2-3 0,0 0 0,0 1 0,0-1 0,0 1 0,0 0 0,2 1 0,0 0 0,0 0 0,-1-1 0,-1-1 0,0 1 0,0 0 0,0 0 0,1-1 0,1 0 0,0 0 0,0 0 0,-1 2 0,-1-2 0,0 2 0,2 7 0,1 4 0,0 2 0,0 1 0,-1-5 0,0 1 0,1 1 0,-1-3 0,-1-4 0,1-3 0,0-2 0,-1-2 0,0 1 0,-1 2 0,0-2 0,1 2 0,1-2 0,0 0 0,-1-1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11:26:42.069"/>
    </inkml:context>
    <inkml:brush xml:id="br0">
      <inkml:brushProperty name="width" value="0.2" units="cm"/>
      <inkml:brushProperty name="height" value="0.2" units="cm"/>
      <inkml:brushProperty name="color" value="#50EBAB"/>
    </inkml:brush>
  </inkml:definitions>
  <inkml:trace contextRef="#ctx0" brushRef="#br0">3088 8 24575,'-15'-5'0,"2"2"0,3 8 0,3 1 0,-1 2 0,1-1 0,1-1 0,-2 1 0,2 1 0,0 1 0,1-1 0,-1 0 0,-1-1 0,-1 0 0,1 0 0,2-2 0,-1 0 0,0 1 0,0-1 0,-2 3 0,0 0 0,-1 1 0,3-2 0,2 0 0,1-1 0,-3 2 0,0 0 0,0 1 0,1-1 0,0-1 0,0-2 0,1 0 0,1 0 0,1 0 0,-1 1 0,0-1 0,0 1 0,1-1 0,-1 0 0,-1 1 0,2-1 0,-1 1 0,0 1 0,0-2 0,-3 3 0,3 0 0,-1 1 0,-2-1 0,1-1 0,0-2 0,1 3 0,1 1 0,0 0 0,0 0 0,0-2 0,0-2 0,0 3 0,0 2 0,-1-1 0,1 0 0,2-3 0,1 0 0,0 2 0,0 2 0,-1-2 0,-2 3 0,0-1 0,0 2 0,2 1 0,1 0 0,0-1 0,-2-1 0,0-2 0,-2 0 0,2 0 0,1 1 0,1-1 0,0 0 0,0 0 0,0 1 0,0-1 0,0-3 0,0-1 0,-3 1 0,0-1 0,0 4 0,1 2 0,1-1 0,1 1 0,0-3 0,0 1 0,0-1 0,0-2 0,0 0 0,0-1 0,0 1 0,0-1 0,0 1 0,0-1 0,0 0 0,0 4 0,0 0 0,0 1 0,0-2 0,0-1 0,0-2 0,0 4 0,0 1 0,0 0 0,0 1 0,0 1 0,0 1 0,0-1 0,2 0 0,1-3 0,3 3 0,0 1 0,1 0 0,-1 0 0,-1 0 0,-2 0 0,0 0 0,1 0 0,1-2 0,1-3 0,1 2 0,-1-1 0,-2 4 0,0 1 0,-1-3 0,2 0 0,1-3 0,1 1 0,0 1 0,-2-2 0,2-1 0,-1-1 0,-2-1 0,-1 0 0,-1 1 0,1-1 0,2 3 0,1 1 0,0 1 0,0-1 0,0-2 0,0-2 0,-3 1 0,1 0 0,-1 0 0,3 2 0,2 0 0,-1 1 0,-1-1 0,-2-2 0,-2 0 0,3-1 0,0 0 0,1 1 0,-1-1 0,1-1 0,0-1 0,-1-1 0,0 1 0,0 2 0,1 0 0,0-1 0,0-2 0,0-2 0,2 3 0,1 0 0,0 2 0,1 1 0,-1-3 0,-2 0 0,-2 0 0,1 0 0,-1 0 0,1-1 0,0 1 0,-1 0 0,1-1 0,-1 1 0,1 0 0,-1 0 0,1-1 0,0 1 0,0 0 0,0-1 0,2 3 0,0 0 0,-1 0 0,1 1 0,-1-2 0,0 0 0,2-2 0,0 1 0,1 0 0,-1-1 0,1 1 0,-1 0 0,1-1 0,-1 1 0,0 2 0,1 1 0,0-2 0,-1-1 0,0 0 0,1 1 0,3 2 0,2 2 0,-5-2 0,5 0 0,-4-2 0,1 0 0,0 0 0,-3 2 0,1 0 0,-1 0 0,2 1 0,1 1 0,-1-1 0,0 0 0,-6-1 0,1-3 0,-1 0 0,1 0 0,0-1 0,-1 4 0,1-1 0,0-2 0,0 1 0,0-1 0,2 2 0,0 1 0,3-1 0,1 1 0,-1-1 0,-1 1 0,-3-2 0,-2-1 0,1-1 0,-1 1 0,1 0 0,-1-1 0,1 1 0,0 0 0,-1 2 0,1 0 0,3-2 0,0 0 0,1 0 0,1 0 0,-5 0 0,2 1 0,0 2 0,1 1 0,-1 1 0,-1-3 0,-2-2 0,-2-2 0,2 5 0,-2-1 0,2 3 0,1-3 0,-3 0 0,-1 0 0,1 1 0,0-1 0,0 1 0,-1-1 0,0 1 0,1 0 0,0 0 0,0 0 0,-3 0 0,1-1 0,2 1 0,0-1 0,0 1 0,-1-1 0,1 1 0,0-1 0,0 0 0,-3 1 0,0-1 0,0 1 0,0 1 0,0-1 0,0 2 0,0-1 0,0-1 0,0 2 0,0-1 0,0 0 0,0-1 0,0-1 0,0 1 0,0 2 0,0 0 0,0 1 0,0-2 0,0-2 0,0 1 0,0-1 0,0 0 0,0 1 0,0-1 0,0 0 0,0 2 0,0-2 0,0 3 0,0-3 0,0 3 0,0 0 0,0 0 0,0 0 0,-1-1 0,-2-1 0,-2-1 0,0 0 0,-1 1 0,0-1 0,0 1 0,1-1 0,-1 1 0,-2 1 0,2-1 0,-3 2 0,4-2 0,-4 0 0,-1 0 0,0 0 0,1 0 0,3-2 0,0 2 0,0 0 0,-1 1 0,0-1 0,1 0 0,0-1 0,-1 1 0,-3 0 0,0 0 0,1 0 0,2 0 0,1-1 0,-2 1 0,-2 0 0,0 0 0,1-1 0,-1 2 0,0-2 0,-3 2 0,0-1 0,2 1 0,-1 0 0,2-1 0,-3 3 0,-2 0 0,-2-2 0,1-1 0,1-1 0,6-3 0,2 1 0,1 0 0,-2 0 0,-2 0 0,0 0 0,1 0 0,2 0 0,2 0 0,-1 0 0,0-1 0,-3 1 0,0 1 0,-1-1 0,0 0 0,0 0 0,-2 3 0,-1 1 0,-3-2 0,6-2 0,0 0 0,1 0 0,-1 0 0,-2-1 0,-1 2 0,-1-1 0,1 0 0,2-2 0,2-1 0,-1 2 0,0 2 0,-3-1 0,0 0 0,-1 0 0,-2 0 0,2 1 0,-6-1 0,0 0 0,-4 0 0,0 1 0,4-1 0,4-3 0,2 0 0,1 0 0,0 0 0,-1 0 0,1 0 0,-1 0 0,1 0 0,0 0 0,0 0 0,-1 0 0,1 0 0,-2 0 0,2 0 0,0 0 0,0 0 0,0 0 0,-3 0 0,1 0 0,0 0 0,5 0 0,0 0 0,0 0 0,0 0 0,1 0 0,0 2 0,-1 1 0,0 0 0,1 0 0,-1-2 0,1-1 0,-1 2 0,1 1 0,2 0 0,1-1 0,-3-1 0,-3-1 0,0 0 0,0 0 0,0 0 0,0 0 0,-1 1 0,1 2 0,0 0 0,1-1 0,-1-1 0,2 1 0,4 1 0,0 0 0,1-1 0,-4 1 0,0 1 0,-2-1 0,2 0 0,2 0 0,2 0 0,-1-1 0,-1 2 0,1-1 0,-6 0 0,0 2 0,-1-1 0,1-1 0,3 1 0,-1-1 0,0 1 0,1-1 0,2-2 0,1-1 0,-2 2 0,-2 1 0,0 1 0,1-1 0,2 0 0,1-1 0,-3 4 0,-14 1 0,10 0 0,-14 2 0,11-3 0,-2 0 0,2-1 0,4 0 0,2 1 0,-2-2 0,-1-1 0,-1 0 0,1 1 0,2-1 0,2 0 0,-1 0 0,1 0 0,-2 1 0,-3 1 0,2-1 0,0 0 0,0 0 0,1-1 0,-1 1 0,-4-1 0,1 0 0,3 0 0,-1-1 0,3 1 0,0 0 0,1-1 0,0 3 0,-1 1 0,0-2 0,1-1 0,-1 0 0,1 1 0,-1 1 0,0 1 0,1-2 0,-1-2 0,0 1 0,-2 1 0,2 2 0,-6 3 0,-1-2 0,1-1 0,0 0 0,5-2 0,1-1 0,1 0 0,-1 0 0,-2 1 0,-1-1 0,2-1 0,1 1 0,1 0 0,-1-1 0,0 1 0,1 0 0,-1 0 0,0-1 0,-3 1 0,-2 1 0,5-1 0,-5 3 0,2-2 0,-2 1 0,-1 1 0,5-3 0,1 0 0,1 0 0,0 0 0,-1 1 0,0-1 0,1 0 0,-1 0 0,0 1 0,1-1 0,2-1 0,1 1 0,1 2 0,-1 1 0,-3-3 0,-2 1 0,0-1 0,-1 2 0,4 1 0,-1-1 0,1 0 0,-2 0 0,1 1 0,-1-2 0,1-1 0,2 0 0,1 0 0,-2 1 0,-1 2 0,-1 0 0,0 0 0,3 0 0,1 0 0,-2 0 0,-2-1 0,0 2 0,1-2 0,2 1 0,0 1 0,1-1 0,-5 2 0,-1-1 0,1 1 0,0-1 0,5-2 0,1-1 0,-1-1 0,0-1 0,1 1 0,-1 2 0,0 0 0,0 1 0,1-1 0,-1 1 0,0-1 0,0 1 0,1-1 0,-1 1 0,-1 0 0,0 0 0,-4 2 0,-2 1 0,-1 1 0,1 0 0,4-2 0,2-1 0,1-1 0,1-1 0,-1 0 0,1 1 0,-1-1 0,0 1 0,0-1 0,1-1 0,-1-2 0,2 1 0,-1 2 0,1 1 0,-1 2 0,-1-3 0,1 1 0,-2 0 0,1 0 0,-2 2 0,0-1 0,1 0 0,0-1 0,1 0 0,0-1 0,1 1 0,-1-1 0,0 1 0,0-1 0,1 0 0,-1 1 0,0-1 0,1 1 0,-1-1 0,0-1 0,-1-1 0,1 0 0,-2 2 0,-1 4 0,-1 0 0,0-1 0,2-2 0,1-2 0,1-2 0,-2 3 0,-2 1 0,1 0 0,-1 0 0,3-1 0,2 1 0,-1-3 0,0 0 0,0-1 0,1 1 0,-1 2 0,0 1 0,-3 0 0,-2 1 0,1-1 0,-2 2 0,0 1 0,-3 0 0,-2 1 0,3-3 0,4-1 0,1 0 0,-1 0 0,-2 0 0,-1 1 0,-1-1 0,1 1 0,2-1 0,1 0 0,1 0 0,-1 0 0,0 0 0,1 0 0,2-1 0,0 2 0,1-1 0,-5 2 0,-2 0 0,2 1 0,2 0 0,5-2 0,1-2 0,0 1 0,0-1 0,0 0 0,0 1 0,0-1 0,0 1 0,2-1 0,1 0 0,-2 0 0,-1 2 0,-1 2 0,-2 2 0,1 2 0,-2 0 0,0 0 0,1 0 0,-1 0 0,0 0 0,2-2 0,2-2 0,0-3 0,0 0 0,-2-1 0,0 1 0,1-1 0,1 1 0,3-1 0,-2 2 0,0-1 0,-2 1 0,2-2 0,0 1 0,2-2 0,2 3 0,1-4 0,0 5 0,1-6 0,1 2 0,1-3 0,-1 1 0,0 1 0,1 0 0,0 1 0,3-1 0,-1 0 0,-3-1 0,0-1 0,0-1 0,0 5 0,1-4 0,0 4 0,-1-5 0,-1 4 0,0-1 0,1 6 0,1-3 0,1 2 0,2 0 0,-1 0 0,1 0 0,-3-3 0,0-2 0,-2 0 0,1 0 0,-2 0 0,0 4 0,2-5 0,-1 2 0,3-4 0,-1 0 0,3 0 0,-4 0 0,2 0 0,-2 0 0,0 0 0,2 0 0,-1 0 0,1 0 0,-1 0 0,-1 0 0,3-2 0,-1-1 0,0 0 0,0 1 0,-1 1 0,-1 0 0,1-2 0,-1 0 0,1 0 0,-1 2 0,1 1 0,0 0 0,-1 0 0,1-2 0,-1-1 0,1 0 0,-1 1 0,1 1 0,-1 1 0,3 0 0,-5-4 0,1 0 0,-4-2 0,4 2 0,2 2 0,1 2 0,1 0 0,-4 0 0,1 0 0,2 0 0,-2 6 0,1-2 0,-3 4 0,-1-3 0,0 0 0,1 0 0,0 0 0,-1 1 0,1-1 0,1 3 0,-2-2 0,3 2 0,-2-3 0,2 1 0,1 1 0,-3 1 0,-1 0 0,-1-3 0,5-3 0,-1-2 0,3 2 0,-3 1 0,0 2 0,2 2 0,0 0 0,1 1 0,0-1 0,-3-2 0,1 1 0,-1-2 0,0-1 0,-1 0 0,3-2 0,-3 2 0,2 0 0,-1-1 0,1-1 0,1-1 0,-2 0 0,1 2 0,-1 1 0,0-1 0,1 1 0,-1-2 0,1-1 0,0 0 0,-1 0 0,0 1 0,1 2 0,0 0 0,6-1 0,1-1 0,2-1 0,-2 0 0,-5 0 0,-1 0 0,-1 0 0,0 0 0,-1 0 0,1 0 0,-1 0 0,1 0 0,-1 0 0,1 0 0,-1 0 0,1 0 0,0 0 0,-1 0 0,2 0 0,-1 0 0,2 0 0,0 0 0,1 0 0,-1 0 0,-1 0 0,-1 0 0,1 0 0,3 0 0,0 0 0,-1 0 0,-2 0 0,-2 0 0,1 0 0,-1 0 0,1 0 0,-1 0 0,1 0 0,-1 0 0,4 0 0,1 0 0,1 0 0,0 0 0,2 0 0,0 0 0,0 0 0,-1 0 0,-3 0 0,1 0 0,-1 0 0,-2 0 0,-1 0 0,2 0 0,1 0 0,1 0 0,-1 0 0,-2 0 0,-1 0 0,-1 0 0,1 0 0,0-2 0,-1-1 0,1 0 0,1-1 0,-2 1 0,3-2 0,1-1 0,-1 0 0,1 1 0,-2 0 0,-2 0 0,1-1 0,-1 1 0,1-1 0,-1 1 0,1-4 0,0 0 0,0 0 0,0 0 0,-1 2 0,1 2 0,0-4 0,1-3 0,1-2 0,1-2 0,0 1 0,-1-1 0,-2-1 0,-2 1 0,0 3 0,1 0 0,2 0 0,-3 2 0,-1 2 0,1-1 0,-1 1 0,1-1 0,-1 1 0,-3 0 0,0-1 0,3 0 0,0 1 0,-1 3 0,1-2 0,-3-2 0,3-5 0,1-5 0,1 0 0,1 0 0,-3 4 0,1 3 0,-1 0 0,0 0 0,0 2 0,1 2 0,-3 2 0,-1 1 0,2-2 0,1-2 0,1 0 0,-1 2 0,-3 2 0,2-3 0,1 1 0,1 1 0,6-1 0,-4 4 0,7-4 0,-4 2 0,7-2 0,2 2 0,-1-1 0,-3 2 0,-6 0 0,-2-1 0,2 3 0,1 0 0,4-2 0,-1 1 0,1-4 0,0 1 0,1 1 0,-4-1 0,2 1 0,-2 3 0,5-2 0,2-1 0,2-1 0,-2 0 0,-4 1 0,0 3 0,-4 1 0,1-1 0,-1 0 0,0 0 0,0 0 0,4 0 0,0 0 0,-2-1 0,-2 1 0,0 0 0,1 0 0,0-1 0,-1 1 0,-3 3 0,1 0 0,-1 0 0,2-3 0,-1 0 0,0 0 0,0 1 0,-2 2 0,1 0 0,0 0 0,-1-2 0,1-1 0,-1 0 0,1 0 0,2 2 0,2 1 0,0-2 0,-1 0 0,-3-2 0,0 2 0,-1 1 0,2 1 0,-1 0 0,2 0 0,1 0 0,0 0 0,1 0 0,-1 0 0,-2 0 0,-2 0 0,1 0 0,-1 0 0,2 0 0,0-1 0,0-2 0,3 0 0,-1 0 0,1 2 0,-1 1 0,-2 0 0,-2 0 0,4 0 0,2-1 0,-1-2 0,1 0 0,1 1 0,2 0 0,-2 2 0,1-2 0,-4-1 0,1-1 0,-1 1 0,0 2 0,1 1 0,0 0 0,-1 0 0,0-2 0,1-2 0,0 1 0,-1 0 0,0 2 0,4 0 0,1-2 0,1-1 0,1 1 0,0 1 0,-2 1 0,-2-2 0,-5 0 0,-2 0 0,1 2 0,-1 1 0,1 0 0,0 0 0,-1 0 0,1 0 0,-1 0 0,1 0 0,-1-2 0,1-1 0,0 0 0,-1 1 0,1 1 0,1 1 0,-1 0 0,2 0 0,-1-1 0,0-2 0,0 0 0,-2 0 0,1 2 0,-1 1 0,1 0 0,-1 0 0,4-2 0,0-1 0,1-1 0,-1 1 0,-2 2 0,-2 1 0,4-2 0,0-2 0,1 0 0,-1 1 0,1 3 0,1 0 0,-1 0 0,5-3 0,-4 0 0,1-1 0,0 1 0,-3 3 0,3 0 0,1 0 0,-2-1 0,-1-2 0,-1 0 0,0 0 0,1 2 0,-1 1 0,0 0 0,1 0 0,0-2 0,-1-1 0,1 0 0,-1 1 0,1 1 0,0 1 0,-4 0 0,2-2 0,0-1 0,-1 0 0,0 0 0,-2 3 0,1 0 0,-1 0 0,1 0 0,-1 0 0,1 0 0,-1 0 0,1 0 0,0 0 0,-1 0 0,1 0 0,-1-2 0,1-1 0,0 0 0,-1 0 0,1 3 0,3 0 0,0 0 0,3 0 0,0 0 0,-1 0 0,-3 0 0,-1 0 0,-1 0 0,1 0 0,3 0 0,-1 0 0,1 0 0,-4 0 0,0 0 0,-1 0 0,1 0 0,0 0 0,-1 0 0,1 0 0,-1 0 0,1 0 0,1 0 0,-1 0 0,1 0 0,-2 0 0,1 2 0,0 1 0,-1 3 0,3 1 0,-3 0 0,4 4 0,-3-2 0,1 5 0,-1-7 0,-1 2 0,-2-3 0,0 0 0,-2-1 0,-1 1 0,0-1 0,0 1 0,0-1 0,0 0 0,0 1 0,2-1 0,1-1 0,0 1 0,-1-1 0,-2 2 0,0 0 0,0-1 0,0 0 0,0 0 0,0 0 0,0 0 0,0 3 0,0 2 0,0-1 0,0 0 0,0 1 0,0-1 0,0 1 0,2 1 0,1-1 0,0 2 0,1 3 0,-3 0 0,-1-3 0,0-2 0,0-5 0,0 1 0,0-1 0,0 1 0,0-1 0,0 1 0,0-1 0,0 0 0,0 1 0,0-1 0,0 0 0,2 1 0,1 0 0,0-1 0,0 0 0,-3 1 0,0 0 0,0 0 0,0 2 0,0-1 0,0 0 0,0 0 0,0-2 0,2 1 0,0-1 0,1 0 0,0 1 0,-2 0 0,-1-1 0,4 0 0,-3-1 0,7-1 0,-7 3 0,5-2 0,-2 3 0,1-1 0,0-1 0,-1 1 0,-2-1 0,1 1 0,3 2 0,2 0 0,2 2 0,-2-3 0,-3 0 0,-2-2 0,0 1 0,-1-1 0,1 1 0,0-1 0,0 1 0,-1-1 0,1 0 0,0 1 0,0-1 0,0 1 0,0-1 0,0 2 0,0-1 0,0 1 0,1 0 0,0 0 0,1 0 0,1-2 0,-3 0 0,0 0 0,1-2 0,-2 2 0,2 1 0,-3-1 0,1 1 0,1-1 0,0-2 0,4 0 0,-6 2 0,5-2 0,-1-1 0,-1 1 0,3-3 0,-2 0 0,7 4 0,-4-3 0,5 4 0,-7-3 0,-1 1 0,3 0 0,2 1 0,0-2 0,5 1 0,-2 0 0,-1-2 0,-2 1 0,-4 1 0,-1-1 0,1 1 0,-1-2 0,1-1 0,-1 0 0,1 0 0,0 0 0,-1 0 0,0 0 0,3 0 0,-1 0 0,1 0 0,-1 1 0,-2 2 0,1 0 0,-1 0 0,1-2 0,-1-1 0,1 0 0,0 0 0,-1 0 0,1 0 0,-1 0 0,1 0 0,0 0 0,-1 0 0,1 0 0,-1 0 0,0 0 0,1 0 0,-1 0 0,2 0 0,-1 0 0,1 0 0,-2 0 0,0 0 0,1 0 0,-1 0 0,0 0 0,0 0 0,1 0 0,0-3 0,-1 0 0,-1-2 0,0-3 0,-1-2 0,3-2 0,0 0 0,0 2 0,-1 1 0,-2 3 0,0 0 0,0-2 0,0-1 0,1-3 0,-1-1 0,-2 0 0,-1 0 0,2 0 0,1 0 0,1-1 0,-1 1 0,-2 0 0,-1 0 0,0-1 0,0 1 0,0 1 0,0-2 0,0 0 0,0-2 0,0 3 0,0 3 0,0 4 0,0 0 0,0 0 0,0 1 0,0-1 0,0 1 0,0-1 0,0 1 0,0-1 0,0 0 0,0 1 0,0 0 0,0 0 0,0-2 0,0-1 0,0 1 0,0 0 0,0 0 0,0 1 0,0-1 0,0 1 0,0 1 0,0-1 0,0 0 0,0 0 0,0 0 0,-3-2 0,0 0 0,0-1 0,0 1 0,3 1 0,0 2 0,-4 1 0,3-2 0,-3 3 0,4-4 0,0 0 0,0-3 0,0-6 0,0 2 0,0-4 0,0 5 0,0 0 0,0 0 0,0-1 0,0 1 0,0 2 0,0 1 0,0 4 0,0-2 0,0 1 0,0 0 0,0 0 0,0 1 0,0 1 0,0-2 0,0 2 0,0-2 0,0 2 0,2 0 0,3-3 0,7-1 0,3-3 0,2 3 0,-5 2 0,-3 2 0,-1 2 0,1-4 0,0 5 0,-1-3 0,-2 5 0,0 0 0,0 0 0,2 0 0,0 0 0,-1 0 0,0 0 0,-2 0 0,1 0 0,1 0 0,-2 0 0,3 0 0,-3 0 0,1 0 0,1 0 0,-1 0 0,5 0 0,5 0 0,3 0 0,1 0 0,-3 0 0,-4 0 0,5 0 0,-3 0 0,1 0 0,-7 0 0,-3 0 0,0 0 0,2 2 0,2 1 0,0 1 0,-1-1 0,-3-3 0,1 0 0,-1 0 0,2 3 0,0 0 0,-1 1 0,-1 1 0,-2-2 0,-1 1 0,0 1 0,0 0 0,-1 2 0,1 0 0,-1 0 0,1 1 0,-2-1 0,2-2 0,0 1 0,0-1 0,-1 1 0,1-1 0,0 0 0,0 1 0,-3-1 0,0 1 0,5-3 0,-4 4 0,4-3 0,-5 5 0,0-3 0,0 2 0,0 0 0,0 0 0,0 0 0,2-1 0,0-2 0,1 1 0,0-1 0,-2 1 0,-1-1 0,0 2 0,0-1 0,2 4 0,1-4 0,0 1 0,0 0 0,-3-1 0,0 2 0,1-1 0,2-1 0,0 1 0,0-2 0,-2 1 0,-1-1 0,0 1 0,0-1 0,4-1 0,-2 3 0,2-3 0,-3 3 0,1-2 0,2 2 0,2-1 0,2 1 0,0 5 0,2 2 0,-1 2 0,0 0 0,-3-3 0,0-2 0,0-2 0,0 0 0,0 0 0,0 0 0,0 0 0,0-2 0,0-2 0,-2 1 0,-2-1 0,1 1 0,0-1 0,2-1 0,1-2 0,0-2 0,3 0 0,-3 2 0,2 1 0,-2 1 0,-1 2 0,1-2 0,0-2 0,-1 1 0,1-1 0,-1 3 0,1 1 0,0-3 0,-1 0 0,4 2 0,-2-4 0,3 6 0,-1-4 0,-1 1 0,1 1 0,-1-2 0,-1 1 0,0 0 0,2-1 0,1 0 0,0-1 0,-1 1 0,0 2 0,1 1 0,0 0 0,-1 0 0,0 1 0,1-2 0,3 2 0,3 1 0,-2-1 0,2 1 0,-1 0 0,2 0 0,2 0 0,-1 0 0,-4-2 0,-5 0 0,0 0 0,1 0 0,2-2 0,1-1 0,0 0 0,1 0 0,-4 1 0,0-1 0,-4-2 0,-1-1 0,1 2 0,0 1 0,0-1 0,-1 1 0,0-3 0,0 2 0,-2 4 0,-1 0 0,-2 3 0,2-5 0,1 1 0,0 1 0,-1-1 0,1 1 0,1 0 0,2 0 0,2 5 0,1 1 0,1 3 0,-1 0 0,-1-2 0,-2 0 0,0-2 0,0-2 0,1 0 0,-1 0 0,0 1 0,0-2 0,-2-1 0,-2-2 0,-1 1 0,-1-1 0,0 1 0,0-1 0,5 1 0,-4 1 0,4 1 0,-2 5 0,4 5 0,4 2 0,5 2 0,-2-4 0,1 3 0,1 5 0,-4-4 0,0-1 0,-6-12 0,0-2 0,0-2 0,-1 1 0,1 0 0,-3 0 0,2-1 0,-2 1 0,0 0 0,0-1 0,-3 2 0,1-3 0,5 1 0,1 4 0,3 0 0,-1 6 0,1 9 0,3 1 0,1 0 0,4 2 0,-2-5 0,4 9 0,-2-4 0,-3-2 0,-5-8 0,-2-5 0,-1 0 0,0-2 0,1 2 0,0-2 0,-1-1 0,-1-3 0,-4 0 0,1-2 0,0 0 0,0 2 0,1 2 0,-1 3 0,2-2 0,0-1 0,3 11 0,3 3 0,0 6 0,0 0 0,-4-10 0,0 0 0,0 0 0,0 0 0,1 1 0,-1-2 0,0-3 0,0 0 0,0-4 0,2 5 0,-3-4 0,-1 0 0,-2-1 0,-3-5 0,1-1 0,3 3 0,-2-3 0,2 3 0,-3-2 0,2 0 0,2 0 0,1 1 0,0-1 0,-1 1 0,2 3 0,0 3 0,0 2 0,3 4 0,-3 2 0,-1 0 0,0-1 0,0-2 0,0-5 0,1-1 0,-1-2 0,0 0 0,0 1 0,-2 3 0,1 2 0,-1-4 0,2 3 0,0-5 0,0 1 0,0-1 0,-3 0 0,0 0 0,-1 1 0,3 2 0,1-3 0,3 6 0,0 2 0,-1-1 0,0-1 0,-2-6 0,0 0 0,0 0 0,1 3 0,-1 1 0,1 0 0,-1 0 0,1 0 0,-1 0 0,1-3 0,-1-1 0,0 0 0,0 1 0,0 2 0,2 2 0,-2-4 0,1 1 0,-2-2 0,0 0 0,-2-1 0,1-1 0,-2-2 0,1 1 0,0-1 0,-2 1 0,-1-1 0,5 1 0,-4-1 0,3 0 0,-1 0 0,1 0 0,1 0 0,5 2 0,-4 1 0,2 3 0,-2 2 0,1-1 0,0 2 0,1 0 0,-2-3 0,3 3 0,0-1 0,1 0 0,1 0 0,-3-5 0,-1-1 0,-1-1 0,-2-1 0,-2 0 0,1-1 0,0 1 0,1 0 0,1 0 0,2 4 0,-1-4 0,13 14 0,-6-7 0,14 15 0,-7-7 0,2 3 0,-5-4 0,-4-2 0,-3-5 0,0-1 0,-1-2 0,-2 0 0,-1 0 0,0 1 0,0-1 0,0-3 0,-1 0 0,1-1 0,0 1 0,-1-3 0,1 0 0,-3 1 0,0 0 0,-1 5 0,0-4 0,3 2 0,0-2 0,0 0 0,1 0 0,-3 4 0,0 0 0,0 4 0,1 1 0,3-4 0,2 5 0,-1-4 0,-1 0 0,-1-1 0,-3-5 0,-2 1 0,-1-1 0,2 1 0,0-1 0,1 1 0,0 2 0,-2-2 0,-1 1 0,0 0 0,0 2 0,0 2 0,0 0 0,0-2 0,0 1 0,0-2 0,0 4 0,0 0 0,0 1 0,0 0 0,0 0 0,0 0 0,0-1 0,0 1 0,0-4 0,0 1 0,0-3 0,0 0 0,0 1 0,0 3 0,0 1 0,0-2 0,0-1 0,0 0 0,0 1 0,0-1 0,0 0 0,0-2 0,0-2 0,0 1 0,0-1 0,0 4 0,0 0 0,0 4 0,0 0 0,0 0 0,0 1 0,0-4 0,0 1 0,0-2 0,0 2 0,0 2 0,0 0 0,0 0 0,0 0 0,0 0 0,0 0 0,0 0 0,0 0 0,0-3 0,0-1 0,0-2 0,0-2 0,0 3 0,0 2 0,0 3 0,0 3 0,0-2 0,0 4 0,0 2 0,0-1 0,0 3 0,0-2 0,0-1 0,0-2 0,0-2 0,0-2 0,0 0 0,0 0 0,0 0 0,0 0 0,0-3 0,0-1 0,0-3 0,0 0 0,0-1 0,0 2 0,0-1 0,0 2 0,0-1 0,0 0 0,4 2 0,-2-2 0,2 4 0,-3 1 0,-1 0 0,0 2 0,0-2 0,2 0 0,1-4 0,-1 5 0,1 2 0,-2 3 0,-1-1 0,2-3 0,2 2 0,-1-2 0,0 1 0,-3-3 0,2-2 0,1-2 0,0-1 0,-1-1 0,-1-1 0,-1 0 0,0 1 0,0-1 0,0 1 0,0-1 0,0 0 0,3 2 0,0 0 0,0 1 0,-1-1 0,-2-2 0,0 1 0,0-1 0,2 0 0,1 1 0,0-1 0,-1 1 0,-1-1 0,-1 1 0,0-1 0,0 1 0,0-1 0,0 1 0,4-2 0,-3 1 0,3 0 0,-4 0 0,2 1 0,1-1 0,2 1 0,0-1 0,-2 0 0,0 0 0,1-2 0,-2 5 0,2 0 0,-3 5 0,-1-3 0,0-1 0,0 6 0,0-4 0,0 6 0,0-7 0,0-3 0,0-1 0,0 1 0,0 0 0,0 1 0,0 0 0,0 0 0,0-1 0,0 0 0,0-2 0,0 1 0,0-1 0,0 0 0,0 0 0,0 2 0,0-1 0,0 1 0,0-2 0,0 2 0,0-2 0,0 2 0,0-2 0,0-1 0,0 3 0,0-2 0,0 2 0,0 0 0,0-2 0,0 2 0,0-3 0,0 1 0,0 2 0,0 0 0,0 1 0,0-2 0,0-1 0,0 0 0,0 0 0,0 1 0,0 1 0,0 0 0,0 1 0,0 0 0,2 0 0,0 0 0,1 0 0,0-3 0,0 1 0,0 0 0,0 0 0,-1 5 0,0 0 0,0 0 0,1 1 0,0-3 0,-2 1 0,-1-1 0,2-2 0,0-2 0,1 0 0,0 1 0,0 2 0,0 1 0,1 1 0,-1 1 0,-2-4 0,1 1 0,1-1 0,0-1 0,2 1 0,-2 2 0,0-1 0,0 0 0,-2-1 0,2-2 0,0 1 0,-1-1 0,1 1 0,0-1 0,0 0 0,0 1 0,-1-1 0,1 1 0,0-1 0,0 1 0,-1-1 0,1 1 0,0-1 0,1 1 0,-1 0 0,0 2 0,0 1 0,-1-1 0,1 0 0,0 1 0,1-3 0,0 2 0,-1-2 0,0-1 0,-1 1 0,1-1 0,0 0 0,0 1 0,-3-1 0,0 1 0,0-1 0,0 1 0,3-1 0,0 1 0,0-1 0,0 2 0,0-1 0,0 1 0,0 0 0,-2 0 0,-1 0 0,0-2 0,2 1 0,0-1 0,1 1 0,0-1 0,-2 0 0,-1 0 0,0 0 0,0 1 0,2-1 0,1 1 0,0-1 0,-1 1 0,-1-1 0,-1 2 0,0-1 0,2 1 0,1 0 0,0 0 0,0 0 0,-3-2 0,1 1 0,2-1 0,0 0 0,-1 1 0,-1-1 0,-1 1 0,2-1 0,1 0 0,0 1 0,0-1 0,-3 1 0,0-1 0,5-1 0,-4 1 0,4 1 0,-5 2 0,1 0 0,2 0 0,0-1 0,0-2 0,-1 1 0,1-1 0,0 0 0,0 1 0,-3-1 0,0 1 0,0-1 0,0 1 0,0-1 0,0 1 0,3-1 0,0 1 0,0-1 0,-1 2 0,-2-1 0,0 1 0,0 0 0,0 0 0,2 0 0,1-2 0,-1 1 0,1-1 0,-2 1 0,-1-1 0,0 1 0,0-1 0,0 1 0,0-1 0,0 0 0,0 1 0,0-1 0,0 1 0,0-1 0,0 1 0,0-1 0,3 3 0,0-1 0,0 1 0,-1-1 0,-2-3 0,0 1 0,2 1 0,1-2 0,0 2 0,0-1 0,-3 0 0,5-1 0,-4 3 0,4-3 0,-5 4 0,0-3 0,3 3 0,0-1 0,0 1 0,0-1 0,0-2 0,0 3 0,1-2 0,-1 1 0,0-2 0,-1 1 0,1-1 0,0 1 0,0-1 0,0 1 0,-1-1 0,1 2 0,0-1 0,0 2 0,-1 0 0,1 0 0,0 0 0,2 1 0,-2 0 0,0 1 0,1-1 0,-2-2 0,1-2 0,0 3 0,0 1 0,-2 1 0,-1-1 0,0-3 0,0-1 0,2 1 0,1-1 0,0 1 0,0 0 0,0 0 0,0 2 0,0-1 0,-2-1 0,1 1 0,0-1 0,1-1 0,0 1 0,0-1 0,-1 1 0,1-1 0,0 0 0,-2 1 0,-1-1 0,0 1 0,0-1 0,2 1 0,1-1 0,0 1 0,-1-1 0,2 4 0,-1 1 0,1 1 0,-1 0 0,-3 0 0,2 3 0,1 0 0,0-3 0,0-3 0,-2-1 0,2 0 0,0 0 0,0-2 0,-2 1 0,-1-1 0,1 0 0,2 1 0,0-1 0,0 1 0,0-1 0,-1 2 0,1-1 0,0 1 0,0 5 0,1 2 0,1-1 0,0-1 0,-2-5 0,0-2 0,0 3 0,0 1 0,1 1 0,-1-1 0,-1-3 0,1-1 0,0 1 0,0-1 0,0 1 0,0-1 0,0 1 0,0 1 0,0-1 0,0 1 0,2 2 0,1-1 0,0 0 0,1-1 0,-2-2 0,-1 1 0,-1-1 0,0 1 0,-1-1 0,1 0 0,0 1 0,0-1 0,-1 1 0,1-1 0,0 1 0,0-3 0,2 2 0,1-2 0,-1 2 0,-2 2 0,-3-1 0,0 1 0,3 1 0,2 1 0,0-1 0,0-1 0,-2-2 0,-1-2 0,1 2 0,0 1 0,0-1 0,-1 3 0,1-3 0,2 1 0,0 0 0,-2 0 0,2 1 0,0 1 0,0-2 0,2 1 0,-2-2 0,0 0 0,0 0 0,0 0 0,1 0 0,-1 0 0,0 0 0,0 0 0,0 2 0,-2-2 0,0 0 0,1-2 0,-2 0 0,6 0 0,-7 2 0,3-2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11:26:48.103"/>
    </inkml:context>
    <inkml:brush xml:id="br0">
      <inkml:brushProperty name="width" value="0.2" units="cm"/>
      <inkml:brushProperty name="height" value="0.2" units="cm"/>
      <inkml:brushProperty name="color" value="#50EBAB"/>
    </inkml:brush>
  </inkml:definitions>
  <inkml:trace contextRef="#ctx0" brushRef="#br0">0 256 24575,'19'-15'0,"-4"4"0,-4 6 0,1-2 0,2-3 0,2-2 0,-5 5 0,3-7 0,-7 10 0,5-5 0,-6 6 0,1 0 0,-1-1 0,-2 0 0,1-1 0,-3 0 0,3-1 0,0 1 0,-1 0 0,1 0 0,1 0 0,-1-1 0,-2 0 0,2 0 0,0 2 0,2 0 0,1 1 0,-1-1 0,-2 1 0,1-2 0,0 0 0,-1 1 0,0 2 0,0 0 0,1-1 0,0 0 0,-1 0 0,1 3 0,-1 0 0,1 0 0,1 0 0,1 0 0,0 0 0,-1-2 0,-2-1 0,1 0 0,-1 1 0,1 1 0,-1 1 0,1 0 0,-1 0 0,1 0 0,0 0 0,-1-2 0,1-1 0,-1 0 0,0 0 0,1 3 0,0 0 0,0 0 0,3-2 0,0-1 0,4-1 0,-2 1 0,-3 2 0,1-1 0,1-1 0,-1-1 0,1 1 0,-4 2 0,0 1 0,0 0 0,-1 0 0,1 0 0,-1 0 0,1 0 0,0 0 0,-1 0 0,1 0 0,-1 0 0,2 0 0,-2 0 0,2 0 0,-2 0 0,7 0 0,-5 0 0,5 0 0,-6 0 0,-1 0 0,1 0 0,-1 0 0,1 0 0,0 0 0,0 0 0,0 0 0,0 0 0,6 0 0,-1 0 0,0 0 0,2 0 0,-4 0 0,1 0 0,-1 0 0,-2 0 0,-2 0 0,1 0 0,0 0 0,-1 0 0,1 0 0,-1 0 0,1 0 0,0 0 0,-1 0 0,1 0 0,1 0 0,-1 0 0,1 0 0,1 0 0,-1 0 0,-1 0 0,0 0 0,-1 0 0,0 0 0,1 0 0,-1 0 0,0 0 0,0 0 0,1 0 0,0 0 0,-1 0 0,1 0 0,3 0 0,3 1 0,2 2 0,2 1 0,0 2 0,-1-2 0,-3 0 0,-2-1 0,-4-3 0,2 2 0,1 1 0,1 0 0,-1 0 0,-2 0 0,-1 0 0,2 0 0,1-1 0,1-1 0,-1-1 0,-2 2 0,-2 1 0,1 0 0,-1-1 0,1 1 0,3 0 0,0 0 0,3 1 0,-1 1 0,-2 1 0,-2-1 0,-2-3 0,1 1 0,0 0 0,-1 1 0,1 1 0,-1 1 0,1-1 0,2 1 0,1 0 0,1 0 0,-1 0 0,1 0 0,-1 0 0,1-2 0,-1-1 0,-2-1 0,1 3 0,2 1 0,2 2 0,0 1 0,-1 0 0,-3-1 0,-1-3 0,-2-2 0,1-1 0,0 1 0,2 2 0,1 1 0,1 0 0,-1 0 0,-2-2 0,-2-2 0,1 1 0,-1 0 0,1 2 0,0 0 0,0-2 0,0 1 0,0-1 0,2 2 0,0 1 0,1-1 0,-1 0 0,-1 0 0,-1 0 0,-1-1 0,1-1 0,-1-1 0,1 1 0,0 2 0,-1 0 0,1-1 0,-1-2 0,4 1 0,0 0 0,4 1 0,0-1 0,-2 0 0,-2-1 0,0 1 0,2 1 0,-1-1 0,4 2 0,-2 2 0,0-3 0,0 1 0,-3-2 0,1 1 0,-1-1 0,-2-1 0,-1 1 0,0 0 0,-1 0 0,1-1 0,-1 1 0,4 0 0,0-1 0,1 1 0,-1 0 0,1 0 0,1 0 0,-1 0 0,5 3 0,-3 0 0,-1-1 0,1-1 0,-3 0 0,1 1 0,-1 0 0,0-1 0,0-1 0,1-1 0,0 1 0,-3 0 0,-2 0 0,3 0 0,2 0 0,0 1 0,-1-2 0,-3-1 0,0-1 0,-1 2 0,2 1 0,-1 0 0,2-1 0,1 1 0,0 0 0,-1 0 0,-1-1 0,-2-2 0,1 2 0,-1 1 0,1 0 0,0-1 0,-1 1 0,1 0 0,-1-1 0,0 0 0,1-1 0,0 0 0,0 1 0,2 1 0,0 2 0,1 0 0,-1-2 0,0-1 0,-1-1 0,0 2 0,1 2 0,-3 0 0,0-1 0,0-2 0,1-2 0,-1 0 0,1 2 0,-1 1 0,1 0 0,0-1 0,-1-1 0,2 0 0,-1 2 0,5 0 0,1 1 0,-1-1 0,1 0 0,-2 0 0,2-2 0,1-1 0,-2 1 0,-2 2 0,0 2 0,1 1 0,2-2 0,1-1 0,0 0 0,0 1 0,-1-1 0,-3 0 0,0 0 0,4 1 0,1-1 0,5 0 0,1 0 0,1 0 0,-1 1 0,-5 1 0,-2-2 0,-1 0 0,0-1 0,-3-2 0,-2 2 0,-2 1 0,1 0 0,-1-1 0,1-1 0,0-1 0,-1 2 0,1 1 0,-1 0 0,1-1 0,1-1 0,3-1 0,0 0 0,1 2 0,0 1 0,0 0 0,1-1 0,-1 0 0,-2 1 0,-2 0 0,-1-1 0,2-1 0,2-1 0,-1 2 0,0 0 0,0 1 0,1 0 0,3 0 0,0 0 0,1 3 0,2 1 0,-2-3 0,5 1 0,2-1 0,-1 2 0,2 2 0,-5 0 0,-4 1 0,-1-1 0,-2-3 0,0 0 0,-1-2 0,-2 0 0,-2-1 0,3 3 0,2 1 0,0 0 0,-1 0 0,-3 0 0,0-1 0,-1 0 0,2 1 0,2 0 0,4 3 0,0 0 0,-2 1 0,-2-2 0,-2-1 0,-2-2 0,3 1 0,1 0 0,1 0 0,-1-1 0,-2 1 0,-1-1 0,-1 1 0,1-1 0,0 4 0,0 0 0,0 1 0,0-1 0,0-3 0,1 0 0,-1 0 0,2 2 0,0 3 0,3 3 0,-1 0 0,-1-3 0,-2-4 0,-2-2 0,1 1 0,-1-1 0,1 3 0,0 1 0,1 1 0,-1-1 0,0-3 0,-1 0 0,1-1 0,-1 1 0,0-1 0,1 0 0,-1 0 0,1 2 0,-2-1 0,1 2 0,-1-1 0,2 0 0,-1 0 0,-2-2 0,0 1 0,-1-1 0,3 1 0,0-1 0,-1 1 0,-1-1 0,0 1 0,0-1 0,2 3 0,1 2 0,0-1 0,0 0 0,1 0 0,0 2 0,-1-1 0,3 4 0,-2-1 0,-1 0 0,0-2 0,-2-2 0,2 0 0,1 0 0,-2 0 0,0-2 0,-3-1 0,1-1 0,0 0 0,2 4 0,1 0 0,0 1 0,0-2 0,-2-1 0,-1-2 0,-1 3 0,2 3 0,3 2 0,2 3 0,-1 1 0,-2 0 0,0-1 0,-1 0 0,2-3 0,-1-2 0,0-2 0,0 0 0,0 0 0,-1 3 0,-2 1 0,0 0 0,0 0 0,1-3 0,-1-1 0,0 1 0,1-1 0,-1 1 0,1 0 0,-1-4 0,0 5 0,3 1 0,-2 3 0,-1 0 0,1-2 0,-1 0 0,1-2 0,-1-3 0,0 1 0,0 0 0,1 3 0,-1 1 0,0 1 0,1-1 0,-1 0 0,0 0 0,0-3 0,0-1 0,0 0 0,0 2 0,1-1 0,-1 4 0,-1-1 0,0 0 0,-2-2 0,1-2 0,3 0 0,1 1 0,1-1 0,-2 0 0,-2 0 0,1 3 0,1 1 0,-1-3 0,0-1 0,0 0 0,1 1 0,-1 2 0,0 1 0,1 0 0,-1 1 0,1-3 0,-1 3 0,-1-1 0,1-1 0,0 0 0,0-5 0,-3-2 0,0 0 0,0 1 0,0-1 0,0 0 0,4-1 0,-3 1 0,4 0 0,-5 0 0,5 0 0,-2 3 0,5 0 0,-2 5 0,2 0 0,-2 0 0,1 2 0,0 3 0,5 7 0,3 2 0,-2-5 0,2 3 0,-4-7 0,1 3 0,-1 1 0,1 1 0,-1 0 0,1-3 0,-1-3 0,-4-2 0,2 0 0,-2-1 0,2 2 0,-1-4 0,-1 0 0,1-1 0,-2-2 0,0 0 0,0 0 0,0 1 0,0-1 0,0 0 0,0 1 0,1 2 0,-1 0 0,1-1 0,-1-2 0,0-3 0,-1 0 0,-1-1 0,-2 1 0,1-1 0,0 2 0,0-1 0,-1 1 0,-2 1 0,0-1 0,2 0 0,1-3 0,-1 1 0,2 2 0,0-1 0,1 5 0,3 3 0,0 5 0,2 5 0,0 0 0,1-1 0,-1-4 0,-2-3 0,-2-3 0,1 0 0,0 0 0,-3-2 0,-1-2 0,0-3 0,0 0 0,0-1 0,-1 1 0,-1-1 0,-1 1 0,2-1 0,1 1 0,0-1 0,0 0 0,-1-1 0,3 6 0,3 3 0,1 2 0,0 8 0,5 5 0,6 7 0,2 3 0,-4-9 0,12 19 0,-19-29 0,12 20 0,-17-26 0,2 1 0,-1-4 0,1 1 0,-2-4 0,-2 0 0,0-2 0,-1-2 0,0 2 0,0 1 0,1 2 0,2 4 0,2 2 0,0 0 0,1 5 0,-2-1 0,3 3 0,1 2 0,1 0 0,0 0 0,-2-4 0,1-1 0,-1-4 0,0-1 0,-3 0 0,0 0 0,-1-2 0,0-2 0,0-3 0,0-1 0,-1 1 0,2 0 0,-1 0 0,-1 1 0,-2-2 0,-2-1 0,-1-2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13:49:40.34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2122 24575,'12'-6'0,"-3"-1"0,-7 4 0,0 0 0,0-6 0,0 4 0,1-5 0,0 5 0,0-1 0,-2 2 0,0-1 0,1-1 0,0 1 0,-1 0 0,2 0 0,-2 0 0,2-1 0,-1 3 0,-1-3 0,1 1 0,1 0 0,-1 0 0,2 0 0,-3 1 0,2-2 0,-1 2 0,0-1 0,1-2 0,-1 1 0,1-2 0,-2 2 0,1 1 0,0-1 0,0 3 0,0-5 0,1 2 0,-1-2 0,1 1 0,0 0 0,-1 1 0,-1 1 0,1 1 0,-1-1 0,2-1 0,0 1 0,1 0 0,-1 0 0,-1-2 0,0 0 0,0-1 0,-1 1 0,3 0 0,0-2 0,0 1 0,1-2 0,1-3 0,-1-1 0,1 0 0,-1 1 0,-1 4 0,-1-2 0,1 2 0,0 1 0,-1 1 0,1-1 0,-1 1 0,0 0 0,-2 0 0,0 1 0,-1 1 0,0 0 0,0 0 0,0 0 0,1-1 0,1-1 0,-1 0 0,1 1 0,-1-1 0,0 2 0,2-2 0,1 0 0,-2 0 0,0 0 0,0-2 0,0-1 0,1 0 0,1 0 0,0 0 0,0 0 0,0-2 0,0 0 0,2-2 0,-2 1 0,2-2 0,-2 4 0,2-1 0,-1 1 0,-1-1 0,1 0 0,-1 2 0,-1 2 0,1 1 0,0 0 0,-1 0 0,1-3 0,0 1 0,0-3 0,0-1 0,1 1 0,2-1 0,-1 2 0,-1-1 0,0 1 0,-1 1 0,0-1 0,0 0 0,1 0 0,0 0 0,-1 4 0,0 0 0,-1 1 0,-1 1 0,-1 0 0,-1 0 0,0-1 0,0 1 0,0-2 0,1-2 0,1-1 0,2-3 0,-1 4 0,2-2 0,2-9 0,-2 1 0,3-7 0,-4 10 0,2-1 0,1 3 0,1-7 0,1 0 0,-2 2 0,-1 3 0,-2 8 0,0 3 0,-1 1 0,0 0 0,-1-1 0,1 0 0,-1-1 0,1 2 0,0-3 0,0 0 0,-1-1 0,3-6 0,2-1 0,-1 3 0,2-2 0,-3 6 0,1 1 0,0-2 0,-2 1 0,1-2 0,0-1 0,1 1 0,-1 2 0,-1 2 0,0 2 0,0 0 0,0 0 0,-1 0 0,-1-1 0,2 0 0,-3-1 0,2 0 0,-2 0 0,3-2 0,0 1 0,0-1 0,1-1 0,-2 2 0,2 0 0,0 0 0,1-1 0,-1 1 0,0-2 0,1-1 0,2-2 0,0-1 0,1 0 0,-1 1 0,-1 1 0,-2 2 0,1 1 0,0-1 0,0 2 0,0-4 0,0 2 0,-1 0 0,0 1 0,-1 2 0,-1 1 0,0 1 0,1 0 0,0 0 0,1 1 0,-2-1 0,2 0 0,-3 0 0,3-2 0,-2 1 0,2-4 0,0-1 0,2-2 0,0 2 0,0-1 0,1 1 0,0-1 0,0-2 0,2 2 0,0 1 0,1-1 0,-1 1 0,-1-2 0,-1-1 0,0 3 0,0 3 0,0 1 0,-1 0 0,-2 1 0,0 0 0,-2 2 0,2-3 0,-1 4 0,2-2 0,-1 3 0,-1-1 0,2 0 0,-2-1 0,1 0 0,-1-1 0,1 1 0,0 0 0,2-1 0,0 0 0,2-1 0,1-1 0,0-1 0,1 1 0,-3 2 0,3-3 0,-1 0 0,1-1 0,0 1 0,-2 3 0,-2 0 0,-1 1 0,-1 2 0,0 0 0,-1 1 0,2-2 0,-1 1 0,1-2 0,0 3 0,1 0 0,0 0 0,-2 0 0,2-2 0,1 0 0,2 0 0,-1 0 0,-2 0 0,0 0 0,0 0 0,2 1 0,1-2 0,0 1 0,-1 0 0,1 0 0,0 0 0,0 0 0,-1 0 0,1 0 0,0-1 0,1 1 0,-2 0 0,-1 0 0,0 0 0,0 0 0,2-1 0,1 1 0,-1 0 0,2-1 0,-1 1 0,-2 0 0,-1 1 0,-2 0 0,-2-1 0,1 0 0,0 1 0,1 1 0,0 0 0,-2 0 0,2 0 0,-1 0 0,2 0 0,-2 0 0,1 0 0,1 0 0,0 0 0,1 0 0,-1 0 0,3 0 0,0 0 0,-1-2 0,3 0 0,-1 0 0,2 1 0,-1 0 0,0 1 0,-3-2 0,0 0 0,-2 0 0,0 0 0,0 0 0,-1 0 0,-1 1 0,0 0 0,0 1 0,0 0 0,1 0 0,-1 0 0,0 0 0,1 0 0,-1 0 0,0 0 0,2 0 0,-3 0 0,3 0 0,-2 0 0,8 3 0,-5-2 0,5 2 0,-4-2 0,1 2 0,0 0 0,-1 1 0,2-2 0,-1 0 0,8-2 0,-4 2 0,5 0 0,-8 0 0,4 0 0,-2-2 0,2 0 0,0 2 0,-3 0 0,-2-1 0,-3 2 0,-2-2 0,-1 1 0,2 2 0,-3-3 0,4 2 0,-3-1 0,0 1 0,0 1 0,-1 0 0,1 0 0,0-1 0,-1 0 0,2 2 0,-1-1 0,0 0 0,0 0 0,1 1 0,2 1 0,0-1 0,0-1 0,0-1 0,2 3 0,1 0 0,0 0 0,0 0 0,0 0 0,1 1 0,0 2 0,2 0 0,-1 0 0,1 0 0,-1-2 0,-3 0 0,-4-2 0,1 1 0,1-1 0,0 0 0,1 1 0,-2 0 0,-1 1 0,-1-1 0,-1-1 0,0 0 0,1 0 0,0 1 0,2-1 0,-1 0 0,1 1 0,-2 0 0,1 2 0,0 0 0,1 2 0,0 1 0,-1-3 0,-1-1 0,-1 0 0,0-1 0,1-1 0,-1 0 0,0 0 0,1 2 0,-1-1 0,0 0 0,0-1 0,1 0 0,-1 0 0,1 2 0,-1 0 0,1 1 0,0-1 0,0-1 0,0 2 0,1 0 0,1 4 0,1 0 0,-2-4 0,-1-1 0,-1-2 0,1 2 0,-1 0 0,1 0 0,-1 0 0,1 0 0,-1 0 0,1 0 0,-1 0 0,1 1 0,-1-1 0,1-1 0,1 2 0,-1-1 0,0 1 0,0 0 0,-1-2 0,1 0 0,-3-1 0,2 0 0,-2 0 0,1 1 0,-1 0 0,1-2 0,1 1 0,0 1 0,-1-1 0,0 0 0,0 0 0,0 0 0,1 2 0,0 0 0,-1-2 0,1 1 0,-1 1 0,-1 1 0,2 0 0,-1-1 0,0-1 0,-1-2 0,1 2 0,0 0 0,2-1 0,-2 2 0,-1-2 0,1 1 0,-1-1 0,2 2 0,1 1 0,-1 1 0,0 0 0,0-3 0,0-1 0,-1 0 0,-1 0 0,1 0 0,1 2 0,0-1 0,1 1 0,-3-2 0,2 0 0,-2 0 0,1 1 0,0 0 0,-1-1 0,2 0 0,0 1 0,0 1 0,0-1 0,-1 1 0,2 1 0,-3-2 0,2 0 0,-2-2 0,0 0 0,2 4 0,0-2 0,1 2 0,-1-3 0,-1-1 0,1 2 0,-1 1 0,1 1 0,0 0 0,0-1 0,0 0 0,0-1 0,-2-1 0,1 0 0,0 0 0,1 0 0,0 0 0,0 0 0,0 0 0,0 1 0,-2-2 0,2 1 0,-2 0 0,2 3 0,-1-1 0,0 0 0,1 0 0,-1-2 0,0 0 0,2 1 0,-3-2 0,2 2 0,-1-2 0,-1 0 0,2 4 0,-1 0 0,0-1 0,1-1 0,-1-3 0,0 2 0,1 0 0,-1 1 0,2-1 0,-3 0 0,1 1 0,-2-1 0,0 0 0,3 0 0,-3 0 0,3 1 0,-1 0 0,-1 1 0,1 0 0,0 1 0,-2-3 0,2 3 0,1 1 0,1 2 0,-1 3 0,0-2 0,-1-3 0,1 1 0,0-1 0,2 3 0,-1 0 0,-2 1 0,0-1 0,0 1 0,0 0 0,2-2 0,0-2 0,-2 1 0,0 0 0,-1 2 0,1 0 0,2-2 0,0 3 0,-2-2 0,0 2 0,-1 0 0,1 0 0,0-1 0,0-3 0,0 1 0,0 0 0,1 0 0,1-1 0,-1 3 0,-2-3 0,0 4 0,0-3 0,1 0 0,0-2 0,-1-1 0,0 0 0,-1 1 0,2-2 0,-1 2 0,1 0 0,-1 2 0,1-2 0,-1-1 0,1-2 0,-2 1 0,0 1 0,0 0 0,0 0 0,0 2 0,0 1 0,0 0 0,0 0 0,2-2 0,-1-1 0,1-1 0,0 1 0,-2 0 0,0 0 0,0 2 0,0 0 0,0 2 0,0 2 0,0 0 0,0 0 0,0 2 0,0 0 0,0 1 0,0 0 0,0-1 0,0 1 0,0 0 0,0 0 0,0 3 0,0-5 0,0 4 0,0-8 0,0 0 0,0-3 0,0 0 0,0 1 0,0 0 0,0-2 0,0 1 0,0-1 0,0 0 0,0 0 0,0-2 0,0 1 0,0 1 0,0 0 0,0-2 0,0 2 0,0 0 0,0-1 0,0 1 0,0 3 0,0-1 0,0 2 0,0 1 0,0-2 0,0 2 0,0-2 0,-1 1 0,-1-1 0,0 2 0,0-2 0,1 1 0,1 0 0,-1 0 0,-1-1 0,0-1 0,0-1 0,2 3 0,0 2 0,0 2 0,-2 4 0,0-2 0,-1 1 0,2-2 0,1-4 0,0-2 0,0-2 0,-1-1 0,-1-1 0,0 0 0,1-1 0,0 2 0,1 0 0,0-1 0,0 0 0,0 0 0,0 1 0,0-1 0,0 2 0,0-1 0,0 2 0,0-1 0,0 3 0,0-1 0,0 4 0,0 0 0,0-1 0,0 0 0,0 0 0,0 1 0,0 2 0,0-1 0,0 2 0,0-5 0,0-2 0,0-2 0,1-4 0,1 3 0,-1-1 0,2 1 0,-1 0 0,-1-2 0,2 2 0,-1-1 0,1 0 0,0-2 0,-1 3 0,1-1 0,-1 1 0,1-2 0,2 0 0,-1-2 0,-1 3 0,3-3 0,-2 3 0,2 0 0,-1-1 0,-2 0 0,2 0 0,-2-1 0,2 2 0,-1-1 0,-1 0 0,1 1 0,0 0 0,-1 2 0,1 0 0,1-1 0,0-1 0,2 2 0,3 3 0,-2 1 0,3 3 0,1 0 0,0 2 0,0 0 0,-2-3 0,-2-1 0,0 1 0,1-1 0,-1-1 0,-1-1 0,1-2 0,-1-1 0,0 2 0,1 1 0,-1 0 0,-2-1 0,1-1 0,-1-1 0,1 1 0,-1-1 0,-1-1 0,1 2 0,0-1 0,0 0 0,-1-1 0,0-1 0,-1 0 0,1 0 0,-1 0 0,0 0 0,0 0 0,1 1 0,-1 1 0,1-1 0,-1-1 0,0 0 0,0 0 0,1 1 0,-1-1 0,0 0 0,1 0 0,0 1 0,1 2 0,-1-1 0,2 1 0,-2 0 0,0-2 0,-3-1 0,2 0 0,-1 0 0,2 1 0,-1-1 0,-2 0 0,1 0 0,0 0 0,1 2 0,0 0 0,1-2 0,-1 0 0,0 1 0,1 0 0,-2 2 0,1 2 0,0 1 0,2 0 0,0 0 0,0-3 0,-2-1 0,1 1 0,-1-1 0,1 0 0,-1 0 0,1 0 0,-1 0 0,1 0 0,-1 0 0,0 0 0,-2 0 0,1-1 0,-1-1 0,3 0 0,-1 2 0,-1 1 0,1 4 0,1 0 0,0 0 0,-1-2 0,0-1 0,-1 1 0,1 0 0,1-1 0,-1 1 0,1 0 0,0 2 0,0 0 0,-1 1 0,-1-1 0,0 1 0,0-1 0,2 1 0,0-1 0,0 1 0,1 2 0,0-1 0,1 4 0,0 1 0,1 2 0,2 4 0,-1 0 0,-2-4 0,-2-5 0,-1-5 0,-1-4 0,2 4 0,-1 1 0,0 0 0,0 0 0,-1-5 0,0 2 0,0 1 0,-1 0 0,2 2 0,1-1 0,2 4 0,0 7 0,1 3 0,0 0 0,-1-1 0,-1-6 0,-1 2 0,1-2 0,0 0 0,-1-3 0,0 1 0,1 0 0,-1 2 0,1 1 0,0-2 0,-1-2 0,1 2 0,-1-1 0,1 0 0,0 4 0,0-4 0,1 8 0,0-1 0,0-2 0,-1-3 0,-1-5 0,1 1 0,1 3 0,-1-2 0,-1 0 0,-2-6 0,-1 1 0,3 5 0,0-2 0,2 5 0,-2-5 0,-1-1 0,-1 1 0,0-1 0,0 1 0,2 0 0,3 8 0,-3-4 0,2 6 0,-4-10 0,0 0 0,0-4 0,0 1 0,-1 0 0,2 0 0,1 0 0,-1 0 0,-1-1 0,-1 7 0,0-7 0,1 6 0,0-7 0,-1-1 0,1 0 0,0 0 0,0 1 0,-1 0 0,-1 0 0,0-1 0,0-2 0,1 0 0,1 0 0,0 2 0,0 0 0,-2 0 0,0 0 0,1 0 0,1 0 0,0 0 0,0 0 0,-1 0 0,1 0 0,0-1 0,0-1 0,-2 0 0,0 0 0,0 3 0,0-1 0,1 0 0,1 1 0,0 0 0,0 2 0,-1 1 0,1 0 0,0 1 0,0-2 0,-1 0 0,-1-1 0,1 2 0,1-2 0,0 1 0,-1 0 0,0 1 0,-1 2 0,1 0 0,1-1 0,1-1 0,-1 1 0,-2-1 0,2 4 0,0 0 0,0-2 0,0 0 0,-2-3 0,0 0 0,0-1 0,0-1 0,0-1 0,0-1 0,0-1 0,0 0 0,0 0 0,0 0 0,0 2 0,0-2 0,0 0 0,0 0 0,0 0 0,0 0 0,0 3 0,0-3 0,0 1 0,-2 1 0,1-2 0,-2 3 0,3-4 0,0 1 0,0 1 0,-1-2 0,-2 4 0,0-3 0,0 0 0,-1 0 0,3-2 0,-1 4 0,0-3 0,1 1 0,-2 1 0,0-3 0,1 3 0,0 0 0,1-1 0,-1 4 0,0-4 0,0 3 0,1-1 0,-1 2 0,0-1 0,1-1 0,-1 1 0,0-1 0,0 0 0,0 0 0,1-1 0,-1-1 0,-1 0 0,0 0 0,0 0 0,0 0 0,-1 0 0,1 0 0,-1 0 0,0 1 0,1-3 0,-1 2 0,-1 1 0,0 1 0,0-1 0,1 0 0,1-3 0,-1 1 0,0 0 0,0 0 0,-1-2 0,1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13:49:44.33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1860 1 24575,'-12'15'0,"3"0"0,1-5 0,1 3 0,-3 7 0,0-1 0,-3 2 0,1 0 0,0-5 0,0 0 0,1-1 0,2-3 0,1-1 0,2 1 0,2-5 0,1-1 0,-1-1 0,1 0 0,0 0 0,0 0 0,2 0 0,-2 0 0,2-1 0,-3 2 0,3-1 0,-1 0 0,-1-2 0,0 2 0,-2-1 0,0-1 0,1 0 0,0 1 0,0 0 0,0 1 0,0 0 0,1 1 0,0-2 0,-1 0 0,0 0 0,0 0 0,0 0 0,0-1 0,0-2 0,-2 1 0,0-2 0,-6 5 0,6-2 0,-6 5 0,9-5 0,-1 0 0,-1 1 0,1 0 0,-1-1 0,1 2 0,0-4 0,-2 4 0,0-2 0,-2 2 0,-1 0 0,0 0 0,1 0 0,2-1 0,1-1 0,1 0 0,-1 2 0,1-1 0,-1 1 0,2-1 0,-1-1 0,-1-1 0,0 0 0,0 0 0,0 0 0,-1 1 0,0 1 0,-1-1 0,-2 2 0,-1 1 0,-2 2 0,-1 0 0,3 0 0,0-1 0,0 1 0,0 0 0,-3 1 0,1-1 0,1 0 0,-1 2 0,1-2 0,0 3 0,1-2 0,1-2 0,3-1 0,1-3 0,1 0 0,0 1 0,-1-3 0,-1 1 0,1-1 0,-1 2 0,-1 0 0,-4 4 0,-1 1 0,1 1 0,-2 1 0,3-3 0,-2 3 0,-2 2 0,1-1 0,0 0 0,2-2 0,1-1 0,-1 0 0,1 0 0,0 0 0,0-1 0,5-2 0,-1 1 0,3-3 0,-1 1 0,0-1 0,-1 0 0,-1-2 0,1-1 0,-1 0 0,1 1 0,-2 2 0,0 0 0,-1 2 0,-2-2 0,0 2 0,0 1 0,0 1 0,0 1 0,-2 0 0,0 0 0,0 0 0,0 0 0,-1 0 0,0 1 0,0-2 0,-3 0 0,3-2 0,-1 0 0,5-1 0,1 1 0,2-1 0,0-1 0,3 0 0,-1 1 0,-1-3 0,1 2 0,-6 1 0,0 0 0,0 2 0,-1-1 0,4-2 0,-8 6 0,-2 1 0,-2 3 0,2-2 0,4-2 0,1-1 0,1 0 0,2-1 0,1-1 0,0-1 0,1 0 0,-1-2 0,3 1 0,0 0 0,2-1 0,-2 0 0,0-1 0,-5 0 0,0 1 0,-7 5 0,-1 3 0,-7 3 0,-1 4 0,3-2 0,3-2 0,6-3 0,2-1 0,0-1 0,3-2 0,-1-1 0,3-2 0,1-1 0,1 1 0,1-1 0,0 0 0,-1-1 0,-1-2 0,0 0 0,0 2 0,-1 0 0,0 2 0,-5 2 0,1-1 0,-3 1 0,1-1 0,3-1 0,-2 1 0,1-1 0,-2 3 0,-1 0 0,1 0 0,1 0 0,2-4 0,2 1 0,1-1 0,1 1 0,1-1 0,0 0 0,0 1 0,-1-1 0,1 0 0,3 1 0,-2 0 0,3 2 0,-1-1 0,2 0 0,2 1 0,-1-2 0,1 1 0,1 0 0,-2-1 0,3 2 0,-3-1 0,1 0 0,-1 2 0,-1-2 0,0 3 0,0-1 0,0 1 0,0-1 0,0 0 0,0 2 0,0-1 0,0 4 0,0 2 0,0 0 0,0-1 0,0-3 0,0 0 0,0 1 0,0 2 0,0-2 0,0-2 0,0-1 0,0-1 0,-1 0 0,-1 0 0,-1 1 0,-1-1 0,2-1 0,0-2 0,-1 1 0,2 0 0,-1 0 0,2 3 0,0-3 0,0 1 0,0 0 0,0-2 0,0 2 0,0-1 0,0-1 0,0 4 0,0-2 0,0 1 0,0-2 0,0 0 0,0 1 0,0-1 0,0 2 0,0-2 0,0-1 0,0 3 0,0-3 0,0 2 0,0-1 0,0 1 0,0 1 0,0-1 0,0 2 0,0-1 0,0-1 0,0-2 0,-2 1 0,1 0 0,-1 1 0,0 5 0,1-6 0,1 4 0,-1-2 0,-2 3 0,1 1 0,0 1 0,2-1 0,0 0 0,-1 1 0,-1-2 0,0-1 0,1 1 0,0 2 0,1 0 0,-1-1 0,-1-1 0,0-2 0,0-1 0,1 0 0,-1 0 0,0-1 0,0-2 0,2 1 0,0 1 0,-2 0 0,1 1 0,-1-1 0,1-1 0,1 1 0,0-2 0,0 3 0,0-2 0,0 0 0,0 1 0,0-1 0,0 1 0,0 0 0,0-2 0,0 2 0,0-1 0,0 0 0,0 4 0,0-2 0,0 5 0,0-2 0,0 1 0,0-2 0,0-2 0,0 0 0,0 0 0,0 1 0,0-1 0,0 3 0,0-4 0,0 2 0,0 2 0,0-5 0,0 4 0,0-5 0,0 1 0,2 0 0,-1 1 0,2-2 0,-3 2 0,2-2 0,-12-24 0,10 17 0,-10-19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13:49:48.83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594 0 24575,'-1'16'0,"-3"4"0,0-9 0,-4 4 0,0 0 0,-1-2 0,-1 5 0,2-3 0,0-2 0,1-1 0,2-6 0,1 2 0,0-1 0,1-1 0,-1-1 0,2-2 0,1 3 0,0 0 0,0 0 0,0-1 0,-1 0 0,1 1 0,0-1 0,1 1 0,0-1 0,0 1 0,-1 1 0,0 0 0,-1-1 0,0-1 0,0 0 0,0 0 0,-1 3 0,-1 2 0,1 0 0,1 0 0,0 0 0,0-1 0,-1 3 0,-2 1 0,1-3 0,1 0 0,-1-1 0,0 1 0,0 3 0,-3 4 0,1-3 0,0 1 0,3-8 0,1-1 0,0-1 0,0 1 0,-1 0 0,1-2 0,0 2 0,1-2 0,-1 2 0,0 1 0,0 0 0,1 0 0,-1 0 0,-1 2 0,-1-1 0,-1 0 0,2 0 0,0 0 0,0-1 0,0-1 0,0-4 0,-1 3 0,1-1 0,0 1 0,-1 1 0,1-3 0,-3 0 0,2-1 0,-1 2 0,0 0 0,1 2 0,-1-2 0,1 1 0,0 0 0,0 1 0,0 0 0,0-1 0,-1 1 0,0 2 0,-3 0 0,1 0 0,0-2 0,2-1 0,1 1 0,-1-1 0,0-1 0,-2 1 0,2-1 0,0 0 0,2 0 0,-2-1 0,0-1 0,0 0 0,-1 0 0,2 1 0,1 2 0,-1 0 0,2-1 0,-2 0 0,0 0 0,0 0 0,0-1 0,1 1 0,-2 1 0,2-2 0,-2 1 0,1 0 0,1 0 0,-2 0 0,2 0 0,0 0 0,0 3 0,0-2 0,-1 2 0,1 0 0,-1 1 0,0 1 0,1-1 0,0 0 0,2-1 0,-1-1 0,0-1 0,0 0 0,0 0 0,0 0 0,1 3 0,0-3 0,0 2 0,0-2 0,-1 1 0,1 0 0,0-1 0,1 1 0,0-1 0,-1 1 0,-1 3 0,0-3 0,0 2 0,2-3 0,0 1 0,0 0 0,0-1 0,0 0 0,0 0 0,0 1 0,0 0 0,0-1 0,0 1 0,0 1 0,0 0 0,0 0 0,0-1 0,0-1 0,0 1 0,0 0 0,0-1 0,0 0 0,0 0 0,0 1 0,-1 1 0,-1-1 0,0 5 0,0-2 0,2 2 0,0-2 0,-1-2 0,-1 2 0,0 1 0,-1 3 0,-1 0 0,1-2 0,-1-2 0,2-2 0,1 0 0,-1 0 0,0 0 0,0 0 0,2-1 0,0-1 0,-2 0 0,0 0 0,0 0 0,1 2 0,0-4 0,1 4 0,-1-2 0,-1 2 0,1 1 0,-1 0 0,2-1 0,0-2 0,0-1 0,-2 1 0,0 1 0,0-1 0,0 0 0,1 0 0,-1-1 0,1 3 0,0-3 0,-1 2 0,1 0 0,-1-1 0,0 0 0,0-1 0,0 2 0,0-1 0,0 1 0,0-2 0,-1 2 0,2 1 0,-1 0 0,1-1 0,0 0 0,-1 0 0,0 0 0,1-1 0,-2 1 0,3-2 0,-3 3 0,3-3 0,0 1 0,0 2 0,0-3 0,0 2 0,0-1 0,0 0 0,0 3 0,0-1 0,0 2 0,0-3 0,0-3 0,0 3 0,0-1 0,0 2 0,0-2 0,0 0 0,0-1 0,0 2 0,0 0 0,0-1 0,0 1 0,0-2 0,0 2 0,0-1 0,0 1 0,0-1 0,0 1 0,0-1 0,0 2 0,0-4 0,0 4 0,0-2 0,0 0 0,0 2 0,0-3 0,0 3 0,0-3 0,8-14 0,-5 8 0,6-13 0,-6 12 0,5-8 0,1 1 0,0-2 0,-2 4 0,-4 6 0,0-1 0,1-4 0,0 2 0,1-3 0,-2 4 0,0 1 0,0-1 0,0-1 0,0-1 0,1 2 0,1 0 0,1 0 0,-1 0 0,1-1 0,-1-1 0,1-1 0,1 0 0,0 1 0,0 2 0,0 0 0,0-2 0,1-1 0,-1 0 0,0 1 0,0 1 0,2-1 0,1 0 0,0-2 0,0 1 0,-3 1 0,0 1 0,3-1 0,1-1 0,0 0 0,0-2 0,-2 2 0,-1-1 0,-1 2 0,0 2 0,-2 0 0,1 0 0,1-2 0,-1 1 0,-1 0 0,0 1 0,0 1 0,0-1 0,0 1 0,0 0 0,0-1 0,1 1 0,1-2 0,0 1 0,-1-1 0,0 1 0,0 1 0,0-2 0,1 1 0,0 0 0,-1 0 0,-1 0 0,0 1 0,0 0 0,0-1 0,0 1 0,3-2 0,-3 1 0,2 0 0,-3 0 0,-1 1 0,4 1 0,-2 0 0,4-1 0,-3 0 0,2-2 0,2-2 0,2-1 0,-2 1 0,-1 1 0,-2 2 0,2 0 0,1 0 0,-1 0 0,1-2 0,-2 0 0,-1 1 0,2-1 0,1 0 0,0 0 0,0 0 0,-2 1 0,1-1 0,2-2 0,1-1 0,0 0 0,1-1 0,1 1 0,-1-1 0,1 0 0,-2 1 0,-3 3 0,-1 1 0,-1 0 0,-1-1 0,-1 1 0,0 1 0,0 1 0,1 0 0,-2-1 0,0 1 0,0-1 0,0 0 0,0 0 0,0 1 0,1-1 0,-1 0 0,-1 1 0,1 0 0,-3-3 0,3 0 0,-3-1 0,2 2 0,0 2 0,0-3 0,0 1 0,1-1 0,-1 2 0,-2-1 0,1 1 0,0-2 0,-1 2 0,1-2 0,-2 1 0,0 0 0,0-1 0,0 1 0,0-1 0,-2 2 0,0-2 0,-1 2 0,0-1 0,0 1 0,0-1 0,0 1 0,-2-1 0,2-1 0,1 1 0,0 0 0,-1 0 0,1 2 0,-2-3 0,2 2 0,-2-1 0,1-2 0,0 2 0,1-1 0,0 2 0,-1 0 0,0 0 0,-1-3 0,0 3 0,1-1 0,0 2 0,-1-2 0,0 2 0,-1-2 0,2 0 0,-1 0 0,1 0 0,1 0 0,1 0 0,-1-2 0,0 0 0,0 0 0,1 0 0,-1-2 0,0-1 0,-1-2 0,1 0 0,0-2 0,0 2 0,-1-15 0,-1 11 0,1-17 0,-1 11 0,1-3 0,1 1 0,0 8 0,1 3 0,-1 3 0,-1 0 0,1 0 0,0 1 0,0-1 0,0-1 0,0 2 0,1 1 0,1 1 0,0 1 0,0 1 0,0 0 0,0-1 0,0 0 0,-1 0 0,-1 1 0,1 0 0,-3 1 0,4-1 0,-5-1 0,4-1 0,-1-3 0,2 1 0,-1-3 0,-3-1 0,0 1 0,-1-1 0,2 4 0,0-2 0,1 1 0,0-2 0,0 0 0,-2 1 0,1 1 0,0 3 0,2-1 0,-1 3 0,0-2 0,1 2 0,-1-1 0,2 1 0,-2-1 0,1 1 0,-2 1 0,2-6 0,-1 3 0,0-1 0,-1 1 0,1 1 0,1 1 0,-1-1 0,2 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14:14:10.426"/>
    </inkml:context>
    <inkml:brush xml:id="br0">
      <inkml:brushProperty name="width" value="0.2" units="cm"/>
      <inkml:brushProperty name="height" value="0.2" units="cm"/>
      <inkml:brushProperty name="color" value="#C277ED"/>
    </inkml:brush>
  </inkml:definitions>
  <inkml:trace contextRef="#ctx0" brushRef="#br0">0 4075 24575,'0'-17'0,"0"-1"0,2 4 0,0-5 0,3-3 0,2-3 0,-2 4 0,0 2 0,-1 3 0,-2 4 0,1-1 0,2 5 0,-2 0 0,-1 0 0,-1 1 0,-1 1 0,0 2 0,1-1 0,1 1 0,0-1 0,-1 0 0,0 2 0,-1-3 0,0 3 0,0-3 0,0 2 0,0-3 0,0 1 0,0 0 0,0 1 0,0-1 0,0-3 0,0-2 0,0-1 0,0 2 0,0 1 0,2-1 0,0 1 0,0 0 0,-1 3 0,-1 1 0,0-1 0,0 1 0,0-1 0,0 0 0,0 0 0,0 1 0,0-1 0,0 0 0,0 0 0,0 1 0,0-3 0,0 0 0,0 0 0,0 0 0,0 1 0,0 2 0,0-1 0,0 1 0,0-1 0,0 0 0,0 2 0,0-1 0,0 1 0,0-1 0,0 1 0,0 0 0,0-2 0,0 0 0,0 0 0,0 0 0,0 2 0,0-1 0,0 2 0,0-4 0,0 0 0,0 1 0,0-1 0,0 2 0,0-1 0,0 0 0,0-1 0,0 0 0,0 0 0,0-1 0,0 0 0,0 0 0,0 0 0,0-1 0,0 1 0,0 0 0,0 0 0,0 0 0,0 0 0,0 0 0,0 0 0,0 0 0,0 0 0,0 1 0,0 2 0,0-1 0,0 0 0,2-1 0,0-1 0,0 1 0,0 0 0,-1 0 0,-1-1 0,1 0 0,1 2 0,0 3 0,0-1 0,-2-1 0,0 0 0,0-3 0,1 2 0,1 1 0,0 1 0,0 1 0,-2-2 0,0-1 0,2 0 0,0 0 0,0 0 0,0 0 0,-1 0 0,1-1 0,0 1 0,0-2 0,0 2 0,0 1 0,0 0 0,0 0 0,0 0 0,1 2 0,0 0 0,-1-1 0,0-1 0,0 1 0,0 0 0,2-2 0,-2-1 0,1 0 0,-1 1 0,0 1 0,0-1 0,1-2 0,-1 0 0,0 0 0,0 0 0,0 0 0,0 0 0,0-1 0,1 1 0,-1 0 0,0 0 0,0 2 0,0-1 0,0 0 0,1 0 0,-1 0 0,0-1 0,0 2 0,-2-1 0,0 1 0,0 1 0,0 0 0,0-1 0,0 0 0,0 1 0,0 0 0,0 2 0,0-2 0,0-1 0,0 0 0,0 1 0,0-1 0,0 0 0,0 0 0,0 1 0,0 1 0,0-1 0,0 1 0,0-1 0,0 0 0,0 1 0,0-1 0,0 0 0,0 1 0,0-2 0,0 0 0,0-2 0,0 0 0,0 2 0,0 0 0,0 2 0,0-2 0,0-1 0,0 0 0,0 1 0,0 2 0,0-2 0,0 0 0,0-2 0,0 3 0,0-1 0,0 0 0,0-2 0,0 0 0,0 2 0,0-2 0,0 2 0,0-3 0,0-3 0,0 0 0,0 0 0,0 4 0,0 1 0,0 1 0,0 1 0,0 0 0,0-1 0,0 0 0,0-1 0,0 1 0,0 0 0,0 0 0,0-3 0,0-2 0,0 0 0,0 0 0,0 2 0,0 1 0,0 0 0,0 0 0,0 1 0,0 1 0,0 1 0,0-1 0,0 0 0,0 0 0,0 1 0,0-1 0,0-2 0,0 0 0,0 0 0,0 0 0,0 0 0,0 0 0,0 0 0,0 0 0,0 0 0,0 0 0,0-1 0,0 1 0,0 0 0,0 0 0,0 2 0,0 1 0,0-1 0,0 0 0,0-2 0,0-2 0,0 1 0,0 0 0,0 0 0,0-3 0,0-2 0,0-2 0,0 0 0,0 3 0,0 3 0,0 2 0,0 3 0,0-1 0,0 0 0,0 0 0,0 1 0,0-1 0,0 0 0,0 0 0,0 1 0,0-1 0,0 0 0,0 0 0,0 1 0,0-3 0,0 0 0,0 0 0,0 0 0,0-2 0,0-1 0,0-1 0,0 2 0,0 1 0,0 1 0,0 0 0,0 0 0,0 0 0,0 0 0,0 0 0,0-1 0,0 1 0,0 0 0,0 1 0,0-1 0,0-3 0,0 0 0,0-4 0,0 1 0,0 0 0,0 0 0,0 3 0,0 0 0,0 0 0,0-2 0,0 0 0,0-1 0,0 4 0,0 1 0,0 0 0,0 2 0,0 0 0,0 0 0,0 1 0,0 1 0,0 1 0,0-1 0,0 1 0,0-1 0,0 0 0,0 2 0,0-2 0,0-2 0,0 1 0,0-1 0,0 1 0,0 0 0,0 1 0,0-1 0,0 0 0,0 0 0,0 1 0,0-3 0,0 0 0,0 0 0,0 0 0,0 0 0,0 0 0,0 0 0,0 0 0,0-1 0,0 1 0,0 0 0,0 0 0,0 0 0,0 0 0,0 2 0,0 0 0,0 0 0,0 1 0,0-3 0,0 0 0,0-1 0,0 1 0,0-2 0,0-4 0,0 3 0,0-4 0,0 3 0,0 0 0,0 1 0,0 2 0,0 2 0,0 0 0,0 1 0,0 1 0,2 2 0,4 2 0,-1 1 0,2-3 0,-4 2 0,0-3 0,1 1 0,-2-1 0,1-1 0,-1 2 0,0-1 0,1-1 0,0 1 0,-1-1 0,0 2 0,1-1 0,-2-1 0,3 1 0,-2 1 0,0-2 0,1 0 0,-1-3 0,1 2 0,1 0 0,-1 0 0,-1 1 0,0-1 0,-1 0 0,3 1 0,0-1 0,-1 0 0,-1 0 0,-2 2 0,0 1 0,3-2 0,-2 1 0,2-1 0,1 1 0,-4 1 0,3-2 0,-3 1 0,0 0 0,0-1 0,0 1 0,0-1 0,0 0 0,0-1 0,2 0 0,-1 0 0,1 2 0,0-1 0,-2 1 0,1-1 0,1 0 0,-1 1 0,1 0 0,1 1 0,-1-2 0,3 2 0,-2-2 0,1 2 0,-2-2 0,-1 2 0,0-2 0,2 2 0,0-3 0,1 3 0,-1-1 0,0 2 0,0-2 0,1 1 0,-1-2 0,1 0 0,1-1 0,0-2 0,5-6 0,-2 5 0,3-5 0,-4 8 0,1 0 0,-1 3 0,-1 0 0,-3 2 0,2-1 0,-2 1 0,2-3 0,-1 3 0,1-2 0,-2 1 0,3 1 0,-3-3 0,2 2 0,0 0 0,-2-2 0,1 1 0,-2-1 0,2 0 0,-1 1 0,1-1 0,0 1 0,0-1 0,0 0 0,0 0 0,1 0 0,1-2 0,0 0 0,1 1 0,0 1 0,-2 1 0,1 1 0,-2-1 0,0 0 0,0 0 0,-1-1 0,2 2 0,-2-2 0,3 2 0,-2 0 0,-1-1 0,3 0 0,-2-1 0,1 1 0,-1 0 0,-1 0 0,1-1 0,0 2 0,1-1 0,-1 1 0,1-1 0,-1-1 0,0 1 0,0-1 0,-1 2 0,3-1 0,-2 1 0,1 0 0,0 0 0,-1 2 0,3-1 0,-3 0 0,3-5 0,1-2 0,4-1 0,3-2 0,3 0 0,-1-1 0,-1 1 0,-3 1 0,-3 3 0,-2 2 0,-2 2 0,-2 0 0,0 1 0,1 2 0,-1 0 0,2-1 0,-2-1 0,1-1 0,-1 0 0,0 0 0,-1 0 0,1 0 0,0-1 0,-1 1 0,1 0 0,0-3 0,0 0 0,2-1 0,-2 1 0,1 1 0,-1 1 0,0 1 0,0-1 0,0 1 0,0 1 0,1-1 0,1-1 0,0-1 0,1-2 0,0 2 0,-2 2 0,-1 1 0,0 0 0,-3-2 0,3-1 0,-2 1 0,0 0 0,0 0 0,0 0 0,1 0 0,1 0 0,-1 1 0,-1-1 0,2 1 0,0-1 0,2-1 0,-2 0 0,0-3 0,0 0 0,1 0 0,-1 0 0,0 1 0,0 2 0,2-1 0,0 0 0,1 0 0,-1 1 0,0-1 0,0 0 0,1 0 0,-1 1 0,-2 1 0,-1 0 0,1 1 0,0 0 0,0 1 0,2 0 0,-1 2 0,1 0 0,-1 0 0,1 0 0,-3 0 0,4 0 0,3 0 0,-4 0 0,3 0 0,-5 0 0,-1 0 0,4 0 0,-2 0 0,2 0 0,-2 0 0,-1 0 0,3 0 0,-1 0 0,2 0 0,-1 0 0,0 0 0,-1 0 0,0 0 0,-2 0 0,2 0 0,-2 0 0,1 0 0,0 0 0,-1 0 0,3 0 0,-2 0 0,0 0 0,0 0 0,-1 0 0,2 0 0,-1 0 0,-1 0 0,1 0 0,1 0 0,-2 0 0,2 0 0,-2 0 0,1 0 0,0 0 0,0 0 0,1 0 0,-2 0 0,2 0 0,-1 0 0,1 0 0,3-1 0,-2-1 0,1 0 0,-3-1 0,2 1 0,0-2 0,0 1 0,1-1 0,-1 1 0,-1 0 0,-2 0 0,0 1 0,0 0 0,-1-1 0,3 2 0,-2-1 0,1 1 0,0-1 0,-2-1 0,1 0 0,0-3 0,0 1 0,0-1 0,0 0 0,2 2 0,0 0 0,1-1 0,0-2 0,-1 1 0,1 0 0,-1 2 0,0 1 0,-2-1 0,0 1 0,0 1 0,1-1 0,-1 0 0,2 2 0,-3-2 0,1 1 0,-1-2 0,2 2 0,-2-1 0,10-3 0,-7 5 0,5-6 0,-7 5 0,0 0 0,1 0 0,-1-1 0,1 0 0,-1 0 0,0 1 0,1 0 0,-1 2 0,1 0 0,1 0 0,-2 0 0,1-2 0,0 0 0,-1 1 0,1-3 0,0 3 0,3-3 0,4-1 0,3 1 0,3-2 0,2 0 0,1-1 0,-1 0 0,-4 3 0,-5 1 0,-2 1 0,-2 0 0,-1 0 0,-1 0 0,-1 1 0,1-1 0,-1-1 0,1 1 0,-1 0 0,2 0 0,-2 2 0,1-2 0,-1-1 0,0 0 0,1-1 0,2-2 0,0 2 0,3-3 0,-4 3 0,1-1 0,-3 3 0,1-1 0,0 0 0,2-1 0,0-1 0,-1 1 0,-2 0 0,-3 0 0,2 1 0,-2-2 0,1 2 0,-1-3 0,-1 2 0,3 0 0,-1 1 0,3 0 0,-3-2 0,-1 2 0,2-2 0,1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14:14:10.427"/>
    </inkml:context>
    <inkml:brush xml:id="br0">
      <inkml:brushProperty name="width" value="0.2" units="cm"/>
      <inkml:brushProperty name="height" value="0.2" units="cm"/>
      <inkml:brushProperty name="color" value="#C277ED"/>
    </inkml:brush>
  </inkml:definitions>
  <inkml:trace contextRef="#ctx0" brushRef="#br0">878 3399 24575,'0'-18'0,"0"-1"0,0 5 0,0-2 0,0 1 0,-2 4 0,0-2 0,-1 7 0,1 1 0,2 0 0,0-1 0,0 1 0,-1 0 0,-1 2 0,0-2 0,0-1 0,-3-3 0,-1-1 0,-1 0 0,-1-1 0,4 3 0,-2 0 0,-1 0 0,0 2 0,1 0 0,2 2 0,0 1 0,0-1 0,0 1 0,2-1 0,-1-1 0,0 1 0,0 1 0,-3 1 0,2 2 0,-1-3 0,-2 0 0,0-2 0,-2 1 0,3 1 0,0-1 0,-1 0 0,1 2 0,-2-1 0,1 1 0,-1-2 0,-2 0 0,-1 0 0,1 1 0,1 1 0,3-1 0,3 2 0,-2-1 0,1-2 0,-1 1 0,-1-2 0,3 3 0,-4-2 0,2 1 0,-3-2 0,4 1 0,-1 0 0,1 0 0,0 0 0,0 1 0,0-1 0,0 1 0,1-1 0,-1 1 0,0 0 0,0-1 0,1 2 0,-2-1 0,2 1 0,-2-1 0,2-2 0,-1 1 0,2-3 0,0 1 0,0 0 0,0 1 0,-2-1 0,0 0 0,0-2 0,-1 0 0,3 0 0,-1-2 0,0 1 0,-1 0 0,-2-1 0,1 1 0,-1-2 0,1-3 0,3 2 0,-1 0 0,0 3 0,1 2 0,0 1 0,1 1 0,1-1 0,-1 0 0,-1 1 0,0-1 0,0 0 0,1 0 0,1 1 0,0 0 0,0 1 0,0 0 0,0-2 0,0 3 0,0-3 0,0 3 0,-1-5 0,-1 4 0,0-4 0,0 1 0,2 1 0,-2 0 0,0 3 0,-2 0 0,-1 1 0,0 0 0,-1 2 0,0 0 0,3 0 0,-2 0 0,-1 0 0,1 0 0,-3 0 0,2 0 0,-1 0 0,3 0 0,-2 0 0,2 0 0,-1 0 0,-1 0 0,2 0 0,-1 0 0,-1 0 0,2 0 0,-2 0 0,1 0 0,1 0 0,-2 0 0,2 0 0,-2-1 0,2-2 0,-2-5 0,1-1 0,-2-2 0,0 0 0,1 3 0,2 1 0,2 1 0,0 0 0,0 0 0,0 2 0,0 0 0,0 0 0,0-2 0,0 0 0,-1 0 0,1 1 0,0-1 0,0 0 0,-1 0 0,3 1 0,0-1 0,-2-1 0,0-1 0,-1 0 0,1 0 0,2-2 0,0-2 0,-1 3 0,-1 0 0,0 3 0,0 0 0,1-2 0,1 1 0,-1 0 0,-1 1 0,0 2 0,0 1 0,2-2 0,0-1 0,0-2 0,0 0 0,-2 0 0,0 0 0,-1 2 0,1 0 0,2 0 0,0 1 0,0-3 0,0 0 0,0 2 0,-1-1 0,-1 3 0,0 0 0,0-2 0,1 0 0,1 0 0,0-1 0,0-2 0,0-2 0,0-2 0,0 1 0,0 3 0,0 4 0,0-1 0,0 0 0,0 0 0,0 1 0,0 0 0,0 2 0,0-2 0,0 1 0,0-1 0,0 0 0,0 2 0,0-3 0,0 2 0,0 0 0,0-1 0,0 1 0,0-3 0,0 1 0,0 0 0,0 1 0,0 1 0,0-1 0,0 1 0,0-1 0,0 0 0,0 1 0,0-1 0,0 0 0,0 2 0,0-2 0,0 0 0,0 0 0,0-2 0,0 1 0,0-3 0,0-3 0,0-2 0,0 1 0,0 3 0,0 3 0,0 1 0,0 0 0,0 0 0,0 2 0,0 1 0,0-2 0,0 0 0,0-1 0,0 2 0,0-1 0,0 0 0,0 0 0,0 1 0,0-1 0,0-1 0,0-1 0,0 1 0,0 0 0,0 3 0,0-2 0,0 0 0,2 0 0,3 2 0,-1-1 0,3 2 0,-2-2 0,-1 2 0,0 1 0,0-3 0,1 3 0,-1-1 0,2-1 0,-3 2 0,-1-5 0,-1 3 0,-1-2 0,0-1 0,0 3 0,0-2 0,0 0 0,0-1 0,0-1 0,0 1 0,-1-1 0,-1 1 0,-1 1 0,0 0 0,1 0 0,0 1 0,-1-1 0,0 1 0,1 0 0,1-1 0,0 0 0,-1 1 0,0 0 0,-1-1 0,0 1 0,0-3 0,-2 2 0,2-1 0,1 0 0,1 2 0,-1 0 0,-1 0 0,0 0 0,1-1 0,0 1 0,-1-1 0,0 2 0,1-4 0,0 1 0,1 0 0,-1 0 0,0 1 0,0-1 0,0 0 0,0 0 0,-2 1 0,0-1 0,1 0 0,1 0 0,0 3 0,0-1 0,0 0 0,-1-1 0,1 0 0,0-1 0,-2-1 0,2 1 0,0-1 0,-1 1 0,1 1 0,0 1 0,0 0 0,-1-1 0,2 1 0,-2 0 0,2-1 0,-2 2 0,2-2 0,-2 1 0,1 0 0,0 0 0,0 0 0,0 1 0,1-2 0,-1 2 0,0-1 0,-1 0 0,0 1 0,1-2 0,0 1 0,2-1 0,-3 2 0,2-1 0,-3-1 0,4 1 0,0-1 0,-1 0 0,-2 0 0,1-1 0,-1-1 0,1-2 0,0 0 0,0-1 0,0 0 0,0 1 0,-1 1 0,1 1 0,2 1 0,-1 0 0,-1 0 0,0 2 0,0 1 0,2-2 0,-1 1 0,-1-1 0,0 2 0,0-2 0,1 1 0,1-1 0,0 0 0,0 1 0,-1-2 0,-2 0 0,1 0 0,0 0 0,1 2 0,1 1 0,0-2 0,-1 1 0,-1-1 0,0 1 0,0-2 0,2 0 0,-2-2 0,0 3 0,0 1 0,1 0 0,0 0 0,1 0 0,0-1 0,0-1 0,0 0 0,0 0 0,0 0 0,0 2 0,-2-3 0,0 0 0,-1-2 0,1 0 0,2 2 0,0 1 0,0 0 0,0 1 0,0 1 0,0-1 0,0 1 0,-1-2 0,-1 0 0,-1 0 0,1 1 0,2 0 0,0 2 0,0-2 0,0-1 0,0 0 0,0 1 0,0 1 0,0-1 0,0 1 0,0-2 0,0 2 0,0-1 0,0 1 0,0 0 0,0-2 0,0 2 0,0-1 0,0 1 0,0 0 0,0-2 0,0 2 0,0 0 0,0-2 0,0 0 0,0-2 0,0 2 0,0 2 0,0-1 0,0 0 0,0 2 0,0-3 0,0 2 0,0 0 0,0-2 0,0 2 0,0-1 0,0 0 0,0 1 0,0-1 0,0 1 0,0 0 0,0-2 0,0 2 0,0-1 0,2 1 0,-1 0 0,2-1 0,-2 1 0,2-1 0,-2 1 0,2 0 0,-1-1 0,0-1 0,0 1 0,-1 0 0,-1 2 0,1-2 0,2 0 0,0-1 0,1-2 0,-1 1 0,0 0 0,-1 1 0,0 2 0,-1 0 0,2-1 0,-2 1 0,3-1 0,-3 2 0,1 0 0,1-1 0,0 1 0,-1-3 0,0 3 0,1-1 0,-2 0 0,2 1 0,0-1 0,-2-1 0,3 1 0,-2 0 0,1 1 0,1 0 0,-1-1 0,1 1 0,-1 0 0,1-1 0,-2 0 0,1-1 0,1 0 0,1-1 0,1-1 0,-1 1 0,1-1 0,-2 1 0,-1 1 0,0 0 0,-1 2 0,0-1 0,2 1 0,-2 0 0,2-2 0,-1 2 0,-2-2 0,1 0 0,-2 2 0,1-3 0,1 2 0,0 0 0,3 0 0,-4 0 0,3 1 0,-2-1 0,0-1 0,1 2 0,-1-1 0,1 1 0,0-2 0,0 0 0,2-1 0,-1 0 0,1 1 0,-2 2 0,-1-1 0,2 3 0,-2-4 0,4 3 0,-4-3 0,1 3 0,0-2 0,0 0 0,1 1 0,-1-1 0,1 1 0,0-1 0,-1 1 0,1 0 0,0-1 0,0 1 0,-1-1 0,1 1 0,0-1 0,-1 1 0,1 0 0,0-1 0,-1 1 0,1-1 0,0 1 0,-1 1 0,1-4 0,-2 4 0,-1-3 0,1 0 0,0 2 0,1-2 0,1 2 0,-1-1 0,1-2 0,-1 0 0,1 1 0,0-1 0,0 1 0,0-1 0,0 0 0,0 2 0,0 1 0,-1-2 0,1-1 0,1 1 0,-1 1 0,-1 2 0,1 0 0,0-1 0,-1 0 0,1 0 0,0 1 0,-1-2 0,2 0 0,-2-2 0,0 1 0,0 1 0,-2 1 0,3-1 0,-1 1 0,1 0 0,-1 0 0,1-3 0,2-2 0,-1-1 0,2-2 0,-1 3 0,1 2 0,-1 0 0,0 0 0,0 1 0,1-1 0,-1 0 0,-1 0 0,-1 1 0,0-1 0,0 0 0,-1 2 0,1 1 0,0 0 0,1 0 0,-1 1 0,2 0 0,-1 1 0,0 0 0,1 1 0,-1 0 0,1 0 0,-3 0 0,4 0 0,-3 0 0,2 0 0,-2 0 0,2 0 0,-1-1 0,0 0 0,1-1 0,-1 0 0,-1 1 0,1 0 0,2-1 0,0 0 0,3-1 0,-1 1 0,0-2 0,0 0 0,0 2 0,1-1 0,-3 1 0,3 0 0,-3 0 0,-1 2 0,0 0 0,-2-2 0,0 0 0,1 0 0,-1 1 0,2 1 0,-2 0 0,1 0 0,1 0 0,-2-2 0,1 0 0,0 0 0,-2 1 0,3 1 0,-1-1 0,-1-1 0,0 0 0,2 0 0,-2-1 0,1 1 0,0 0 0,-1-1 0,2 2 0,-1-1 0,-1 1 0,1 1 0,1 0 0,-2 0 0,2 0 0,-2-1 0,1-1 0,0 1 0,-1-1 0,2 2 0,0-1 0,1-1 0,3-2 0,0 0 0,2 0 0,0 0 0,-4 2 0,-1 0 0,-3 2 0,1-2 0,-1 1 0,1-2 0,1 3 0,-2 0 0,3 0 0,-3 0 0,1 0 0,0 0 0,-1 0 0,2 0 0,-2-2 0,1 1 0,0-1 0,-1 0 0,1 2 0,1-3 0,-2 2 0,1-2 0,0 0 0,-1 2 0,2-2 0,0 3 0,0 0 0,0 0 0,0 0 0,-2-1 0,0-1 0,2 0 0,-1 0 0,2 2 0,-2 0 0,1 0 0,1 0 0,0 0 0,-2 0 0,-1-3 0,1 2 0,-1-2 0,3 3 0,-3 0 0,1 0 0,0-2 0,-1 1 0,2-2 0,-1 3 0,1 0 0,2-2 0,1 0 0,0 0 0,0 0 0,-2 0 0,-1 0 0,0 1 0,0-1 0,3 2 0,-1 0 0,-1-2 0,-1 1 0,-1-1 0,-2 0 0,3 2 0,-2 0 0,1 0 0,1 0 0,-2 0 0,1 0 0,0 0 0,-1 0 0,2 0 0,0 0 0,0 0 0,5 0 0,-1 0 0,6 0 0,2 0 0,1 0 0,1 0 0,-4 0 0,-1 0 0,1 0 0,-1 0 0,1 0 0,-1 0 0,3 0 0,2 0 0,-1 0 0,-1 0 0,-6 0 0,0 0 0,0 0 0,0 0 0,0 0 0,-2 0 0,-1 0 0,0 0 0,0 0 0,-1 0 0,1 0 0,0 0 0,0 0 0,-2 0 0,2 0 0,-1 0 0,2 0 0,-2 0 0,1 0 0,0 0 0,-2 0 0,-1 0 0,0 0 0,0 0 0,1 0 0,-1 0 0,0 0 0,1 0 0,-1 0 0,0 0 0,-2 0 0,1 0 0,0 0 0,1 0 0,-1 0 0,0 1 0,2 1 0,0 0 0,1-1 0,-3 0 0,-1 1 0,1 1 0,-4 0 0,6 0 0,-4 1 0,3-1 0,-3 0 0,1-1 0,1 1 0,-2-1 0,3-1 0,-1 2 0,-1-1 0,2 0 0,-1 1 0,-1-1 0,1 0 0,-1 2 0,0-2 0,0 3 0,-1-3 0,1 1 0,-1 0 0,1 1 0,0 1 0,-1-2 0,1-1 0,0 1 0,0 0 0,0 2 0,0 0 0,1-1 0,-1 1 0,0 1 0,0 0 0,-1 1 0,1-1 0,-2-1 0,1 0 0,-1-2 0,-1 1 0,2 0 0,-1 0 0,0 0 0,0 0 0,-1 1 0,2-1 0,-2 1 0,2-2 0,-3 2 0,1-1 0,0 0 0,3 1 0,-1-2 0,0 1 0,0 0 0,-1 0 0,0 1 0,1 0 0,-1-2 0,2 2 0,-1-1 0,1 1 0,0 0 0,-1 2 0,1 1 0,-2-2 0,2 2 0,0-3 0,0-1 0,0-1 0,-2 1 0,1 1 0,-1 1 0,2 1 0,0 0 0,-1 0 0,0 0 0,-1-1 0,0 1 0,2 0 0,-2-1 0,1 0 0,0 0 0,-1-2 0,0-1 0,1 2 0,-2-2 0,2 2 0,1 1 0,-3-1 0,3 1 0,-2-3 0,0 0 0,1 2 0,-1-1 0,2 2 0,0 0 0,-2 0 0,0-1 0,0 1 0,1-1 0,0 1 0,1 0 0,0-2 0,0-1 0,-2 2 0,0 1 0,0 0 0,0-1 0,0 1 0,-1 0 0,1 0 0,0-1 0,2-1 0,-1-1 0,-1 1 0,2 0 0,-2 0 0,0 3 0,-1 0 0,-1-1 0,2 1 0,0-2 0,2 1 0,-1 0 0,0 1 0,0 0 0,-1-1 0,0 0 0,0-1 0,-1 0 0,1-1 0,0 1 0,0-1 0,-2 1 0,0-2 0,0 2 0,1 0 0,1-2 0,0 2 0,0-1 0,-2 0 0,0 2 0,0-2 0,0 0 0,0 1 0,0-1 0,0 3 0,0-3 0,0 2 0,0-3 0,0 2 0,0-1 0,0 1 0,0 2 0,0-1 0,0 4 0,0-2 0,0-1 0,0 2 0,0 0 0,0 4 0,0 3 0,2-2 0,0-1 0,0 1 0,-1-2 0,-1 0 0,1-3 0,1-4 0,0 1 0,0-1 0,-2 3 0,0-1 0,0 0 0,0-1 0,0-2 0,2 2 0,0 0 0,0 2 0,0-3 0,-1-1 0,-1 1 0,0-1 0,0 1 0,0-1 0,0 0 0,2 2 0,0 0 0,0 0 0,0 0 0,-1-3 0,-1 2 0,0-1 0,1 1 0,1 0 0,0-2 0,0 2 0,-2 0 0,0-1 0,1 1 0,1 0 0,0-2 0,0 2 0,-2-1 0,2 2 0,0 0 0,0 1 0,-1 0 0,-1-1 0,1-1 0,1-2 0,0 3 0,0-4 0,0 4 0,0-1 0,0-2 0,1 2 0,-1-1 0,0-1 0,1 2 0,-1-2 0,0 2 0,1 0 0,0-1 0,-2 0 0,2 1 0,-1-2 0,0 2 0,1 0 0,-1-2 0,0 2 0,2-2 0,-2 0 0,2 1 0,1-3 0,-1 2 0,1-1 0,-2 1 0,0 1 0,2-1 0,1 1 0,0 1 0,-1-1 0,0 0 0,-2 0 0,1-1 0,-1 0 0,1 0 0,1-1 0,-1 0 0,2 1 0,-3 1 0,0-1 0,0 2 0,-1-2 0,2 2 0,-1-1 0,1-1 0,0 0 0,-2 1 0,1-1 0,1 0 0,0 1 0,0-1 0,-1 0 0,1 1 0,-1-1 0,3-2 0,-2 2 0,1-1 0,0 1 0,0 1 0,-2 1 0,-1-1 0,-1 0 0,0 1 0,1-2 0,0 2 0,1 0 0,0-2 0,-2 2 0,1 0 0,-2-2 0,2 3 0,0 0 0,1 1 0,2 1 0,-1 0 0,1 0 0,-1 0 0,0 0 0,1 0 0,-1 0 0,-1 0 0,-1 0 0,0 0 0,0 0 0,2 0 0,0 0 0,1-2 0,-1-1 0,-2 1 0,0 0 0,0 0 0,0-1 0,0-1 0,1 3 0,-1-1 0,1 1 0,-1-1 0,-2-2 0,0 0 0,0 1 0,0 0 0,0-1 0,2 1 0,0 1 0,0-1 0,-1 0 0,-1-1 0,1 1 0,1-1 0,0 0 0,0 0 0,-1 0 0,1 2 0,0-2 0,0 0 0,-1 1 0,-1-1 0,1 1 0,1-1 0,0 0 0,0 0 0,-2 1 0,3-2 0,-2 2 0,2-1 0,-1 0 0,0 2 0,0-4 0,0 3 0,-2 0 0,1-2 0,1 2 0,0 1 0,0 0 0,0 2 0,0-2 0,0 1 0,-1 0 0,0-1 0,1-1 0,0-1 0,0 1 0,-1-1 0,-1 1 0,1 0 0,1 3 0,0-3 0,0 1 0,-1-1 0,-1 1 0,0 0 0,0 0 0,3-1 0,-2-1 0,2 2 0,-3-2 0,0 1 0,0-1 0,0 0 0,0 3 0,0-2 0,0 1 0,0 0 0,2-1 0,0 1 0,1 2 0,-1-1 0,-2 1 0,0 0 0,0-2 0,0 0 0,2 0 0,0-1 0,0 3 0,0 0 0,-1 0 0,-1 0 0,0-2 0,0 1 0,0-4 0,0 4 0,0 0 0,0 0 0,0 0 0,0-3 0,0 2 0,0 1 0,0 0 0,0-1 0,0-1 0,0-1 0,0 1 0,0-2 0,0 4 0,0-3 0,0 0 0,0 1 0,0-2 0,0 3 0,-3-3 0,2 1 0,-5 0 0,3-3 0,-2 1 0,0 1 0,1-2 0,-1 2 0,0 0 0,0-1 0,0 2 0,0-1 0,2 0 0,-2-2 0,1 3 0,-1-3 0,0 2 0,1 0 0,1-3 0,-2 6 0,1-4 0,0 2 0,-1-2 0,2 1 0,-3-1 0,6 3 0,-6-2 0,3 1 0,-2 0 0,1-1 0,1 0 0,1 1 0,0 1 0,2-1 0,-3 2 0,2-3 0,-2 1 0,3 1 0,0-1 0,-1 1 0,-1 0 0,0-1 0,1 0 0,0 2 0,1-2 0,0 0 0,0 1 0,0-2 0,0 4 0,0-4 0,0 3 0,0-1 0,0 1 0,0 0 0,0 0 0,0 0 0,0-1 0,0-1 0,0 1 0,0 0 0,0 0 0,0-1 0,0 1 0,0-2 0,0 3 0,0-2 0,0 1 0,0-1 0,0 0 0,1 1 0,2 0 0,0-2 0,1 2 0,-2-2 0,1 1 0,-1 0 0,1-1 0,1 1 0,0-2 0,0 1 0,-2 1 0,3-1 0,-2 0 0,1 1 0,0-1 0,0 0 0,-2 2 0,0-1 0,1-1 0,-2 2 0,2-2 0,0 2 0,-2-2 0,4 0 0,-3 1 0,0-2 0,2 3 0,-3-1 0,2 0 0,-1 2 0,-1-3 0,1 2 0,1-1 0,-1-1 0,0 3 0,1-3 0,-1 2 0,1 1 0,1-1 0,-2 2 0,1-2 0,-2-2 0,1 3 0,0-4 0,2 2 0,-2 1 0,3-2 0,-2 3 0,1-3 0,-2 0 0,1 1 0,-1 0 0,1 1 0,2-1 0,-1 0 0,1 0 0,-1 0 0,0-1 0,-1 0 0,1 1 0,0-1 0,-2 2 0,0 1 0,-1 0 0,1-1 0,2-1 0,0-1 0,-1 1 0,1-1 0,-1 0 0,2 2 0,-1 1 0,2 1 0,-2 1 0,1-1 0,0-2 0,0 0 0,0 0 0,-1-2 0,0 0 0,-1 1 0,1-3 0,0 2 0,2-3 0,-1 0 0,0 0 0,0 0 0,-1 0 0,2 0 0,-2 0 0,1 0 0,1 0 0,-2 0 0,1 0 0,1 0 0,-2 0 0,1 0 0,0 0 0,-1 0 0,2 0 0,-1 0 0,0 0 0,1 0 0,-1 0 0,0 0 0,1 0 0,1 0 0,-2 1 0,0 1 0,-1 1 0,-1 1 0,2-2 0,-1 2 0,1-1 0,-1 0 0,-2 0 0,2 1 0,-2 0 0,2-1 0,-1 2 0,0-3 0,1 1 0,1 0 0,-2-1 0,1 4 0,-2-3 0,0 2 0,2-2 0,-3 0 0,4 1 0,-3 0 0,1 0 0,3 1 0,-1 0 0,2 2 0,0-1 0,0 0 0,0 0 0,-1-1 0,-2-1 0,-1-1 0,1 1 0,-1-1 0,2-1 0,-2 2 0,3-3 0,-3 3 0,2-2 0,-2 1 0,1 0 0,0-1 0,0 1 0,-1 0 0,3-1 0,-2 2 0,1-2 0,0-1 0,-1-1 0,1 2 0,1 0 0,-3-1 0,3 2 0,-3-1 0,1 1 0,0 0 0,2-1 0,-2-1 0,3 1 0,-3 0 0,1 0 0,0 2 0,1-2 0,0 3 0,2-2 0,-2 1 0,0-2 0,-2-1 0,2 0 0,-2 1 0,1 0 0,-1 2 0,0-2 0,0 0 0,0 0 0,2 0 0,-2-1 0,1 0 0,0 0 0,2 1 0,0 0 0,1 1 0,-2-2 0,-2 1 0,0 0 0,1-2 0,-1 1 0,1 1 0,1 0 0,-2-1 0,1 0 0,0 1 0,-1-1 0,2 2 0,-1 0 0,-1-2 0,2 2 0,-2-3 0,1 1 0,1 1 0,1 0 0,0 1 0,0-1 0,1 0 0,-1-1 0,0 1 0,1-1 0,-2 1 0,0 0 0,-1-1 0,0 1 0,0 0 0,-1-1 0,2-1 0,-2 0 0,1 1 0,1 2 0,-1-2 0,1 1 0,-1-1 0,-1 1 0,1 0 0,-1-1 0,1 0 0,0-1 0,0 1 0,0 1 0,0-1 0,-1 2 0,2-1 0,-1 0 0,2-1 0,-1 0 0,0-1 0,0 1 0,0 1 0,3 0 0,0 0 0,-2-1 0,-1-1 0,0 1 0,1 1 0,1 1 0,3-2 0,-2-1 0,2 0 0,-1 2 0,3 0 0,0 0 0,-1 0 0,-2 0 0,-3 0 0,1-1 0,0 1 0,0-2 0,-2 0 0,-2 0 0,3 0 0,0 0 0,1 0 0,-2 0 0,0 0 0,0 0 0,1 1 0,-1 1 0,0-1 0,0 1 0,1-2 0,-1 0 0,-2 0 0,2 0 0,-2 0 0,3 0 0,-3 0 0,1 0 0,0 3 0,1-2 0,2 2 0,-1-3 0,-1 0 0,-2 0 0,2 1 0,-2 1 0,1 0 0,2-1 0,0 0 0,1 0 0,-2 1 0,0-1 0,1 1 0,-1-2 0,1 0 0,-3 0 0,4 0 0,0 0 0,4 2 0,2 0 0,2 0 0,1 0 0,-1-1 0,-3 1 0,-2 0 0,-2 0 0,0 0 0,0 0 0,-2 0 0,-1 0 0,0-1 0,0-1 0,1 1 0,-1 0 0,-1 1 0,-2 0 0,3-2 0,-2 0 0,3 0 0,-3 0 0,1 1 0,0 1 0,-1 0 0,2 1 0,-3-1 0,2-1 0,0 0 0,1 1 0,-1 0 0,-1-1 0,3 1 0,-3-1 0,3 1 0,-1 0 0,0 0 0,1-1 0,1 1 0,-1 0 0,1 1 0,2-1 0,1 1 0,1 0 0,0-1 0,-2 0 0,-1-2 0,-3 2 0,-1 0 0,-2 0 0,3-2 0,-2 1 0,1 1 0,0 0 0,-1-1 0,2 0 0,-1-1 0,-1 3 0,1-3 0,0 3 0,-1-3 0,1 3 0,-2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14:14:10.428"/>
    </inkml:context>
    <inkml:brush xml:id="br0">
      <inkml:brushProperty name="width" value="0.2" units="cm"/>
      <inkml:brushProperty name="height" value="0.2" units="cm"/>
      <inkml:brushProperty name="color" value="#C376ED"/>
    </inkml:brush>
  </inkml:definitions>
  <inkml:trace contextRef="#ctx0" brushRef="#br0">1557 0 24575,'0'14'0,"0"-3"0,0-4 0,0-3 0,0 1 0,0 1 0,0-2 0,-3 3 0,2-2 0,-2 2 0,3-3 0,0 1 0,-3-1 0,0 1 0,-2-2 0,1 3 0,0-1 0,0 1 0,-1-2 0,1 0 0,0 0 0,1 0 0,0-1 0,1 2 0,0-1 0,-2 1 0,0 0 0,1-1 0,-1 0 0,3 0 0,-3-1 0,1 3 0,1-2 0,-3 0 0,2-1 0,-3-1 0,2 1 0,0 0 0,-1 0 0,2 0 0,-3-1 0,3 1 0,0 1 0,-2 1 0,0 2 0,0-2 0,0-1 0,2 0 0,-1-1 0,1 1 0,-1-1 0,0 1 0,1-2 0,-3 1 0,2 0 0,-1-1 0,0 1 0,-1-1 0,0 0 0,1-1 0,0-1 0,0 0 0,0 0 0,-2 0 0,1 0 0,0 0 0,2 0 0,-1 0 0,1 0 0,-3 0 0,1 0 0,0 0 0,1 0 0,1 0 0,0 0 0,-3 0 0,-2 0 0,-1 0 0,-1 0 0,1 0 0,2 0 0,2 0 0,2 0 0,-3 0 0,0 0 0,-1 0 0,2 0 0,2 0 0,-2 0 0,2 0 0,-3 0 0,3 0 0,-2 1 0,3 1 0,-3 0 0,2 0 0,-1 0 0,-1 0 0,0 0 0,0 0 0,0 0 0,1 1 0,1 1 0,-1-2 0,-2 0 0,1-1 0,-2 1 0,1 0 0,-1 2 0,0-2 0,1 0 0,2 2 0,0-2 0,2 0 0,-3 1 0,2-2 0,-1 2 0,-1-3 0,2 2 0,-1-1 0,0 1 0,0 2 0,0-2 0,-1 1 0,0 0 0,-3 1 0,1-1 0,0 0 0,2-1 0,1 0 0,2-1 0,-3 1 0,0 0 0,0 0 0,-1 0 0,1 1 0,0 1 0,-1 0 0,1 0 0,0-1 0,-2-1 0,-1 0 0,-2 2 0,1 0 0,0 0 0,2 0 0,1-1 0,4 0 0,-1 0 0,-1-1 0,0-2 0,0 1 0,0 2 0,1-2 0,-2 1 0,2 0 0,0 0 0,0 1 0,0 0 0,-1 1 0,-1 0 0,0-1 0,1 1 0,0-1 0,2 0 0,-3 1 0,0 0 0,0 0 0,0 0 0,0 0 0,-1 0 0,-1 0 0,0 0 0,-1 1 0,0-1 0,0 0 0,1 1 0,-2-1 0,0 1 0,0 0 0,0 1 0,0 0 0,-1 1 0,2 1 0,-1-1 0,3-1 0,2-3 0,0 0 0,2-1 0,-2 1 0,1 1 0,-1-1 0,0-1 0,2 0 0,-1 4 0,-2-1 0,-1 2 0,-1-1 0,1 0 0,1 0 0,2-2 0,0 0 0,0-1 0,0 1 0,1 0 0,-1-1 0,-1 1 0,-2 0 0,1 2 0,-1 0 0,3 1 0,0-1 0,0-2 0,0 0 0,0 0 0,0 0 0,0 0 0,-2 1 0,1 1 0,-2 0 0,1 1 0,0-2 0,3 0 0,1-1 0,-1 1 0,0-1 0,-1 1 0,0-1 0,0-1 0,0 1 0,1 0 0,0 1 0,0-1 0,0 2 0,-1-2 0,-1 1 0,-1 1 0,0 0 0,1-1 0,1 0 0,2-2 0,-1 2 0,1-1 0,-3 2 0,1-3 0,1 1 0,0 1 0,1 2 0,1-1 0,-1 0 0,-2-2 0,0 0 0,2 2 0,0 1 0,0 0 0,-2 2 0,-2 0 0,0 1 0,-1 0 0,3-1 0,2-1 0,0 1 0,0-1 0,-3 0 0,-1-2 0,-1 1 0,0-1 0,2 2 0,1 1 0,-1 0 0,1 0 0,0-2 0,0-1 0,0 0 0,0 0 0,1 1 0,0-1 0,1-1 0,0 0 0,-1-1 0,1 1 0,0 0 0,-1 0 0,0-1 0,1 1 0,-1 0 0,1-1 0,-2 1 0,1-2 0,0 1 0,0 4 0,-1-1 0,0 2 0,-2 0 0,0-1 0,0 1 0,0-1 0,3-3 0,1 2 0,0-1 0,0 0 0,-1 0 0,-1 0 0,0 2 0,-1 1 0,1-2 0,0-1 0,2-1 0,0 1 0,0 0 0,0 0 0,-2-1 0,1 0 0,0-1 0,0 1 0,1 0 0,0 1 0,0 0 0,2-2 0,-1 1 0,-1-1 0,0 2 0,1-1 0,0-1 0,1 3 0,0-3 0,0 1 0,0 1 0,0-2 0,0 2 0,0-2 0,0 1 0,0 1 0,0-1 0,0 1 0,0-2 0,0 3 0,0 0 0,0 1 0,0-2 0,0-2 0,-1 1 0,-1-1 0,0 3 0,0-1 0,0 3 0,0-1 0,-2 2 0,-1-2 0,3 1 0,-1 1 0,1-3 0,0 2 0,0-1 0,0 1 0,0-1 0,0-4 0,0 0 0,2 1 0,0 1 0,0 0 0,0-1 0,0 0 0,0-1 0,0 2 0,0-1 0,0 2 0,0-2 0,0-1 0,0 1 0,0 1 0,0 1 0,0-1 0,0-1 0,0 0 0,0 1 0,0 0 0,0 0 0,0-1 0,0 1 0,1-1 0,0 1 0,1-2 0,0 2 0,-1-2 0,-1 3 0,1-3 0,1 1 0,0 0 0,-1-1 0,0 2 0,2 0 0,-2-2 0,2 3 0,-3-2 0,0-1 0,0 3 0,0-3 0,0 1 0,2 0 0,0-1 0,0 1 0,-1 1 0,-1-2 0,0 3 0,0-3 0,0 1 0,1 0 0,1-1 0,0 2 0,0-1 0,-2 1 0,1 0 0,1-1 0,0 0 0,-1 0 0,0-1 0,-1 3 0,1-3 0,1 2 0,0-1 0,0-1 0,-2 1 0,2 1 0,0 0 0,0 3 0,0 2 0,-2-2 0,2 4 0,0-3 0,1 1 0,-1-1 0,-2-1 0,0 0 0,0-2 0,0-1 0,1 0 0,1 0 0,0 2 0,0 1 0,-1-2 0,-1-1 0,0 0 0,0 0 0,0 1 0,0-1 0,1-2 0,1 0 0,0 3 0,1-1 0,0 2 0,-1-3 0,-1 0 0,0 0 0,1-1 0,0 1 0,0 1 0,-2-2 0,1 1 0,2 0 0,-2-1 0,1 2 0,1 3 0,0-3 0,2 5 0,-2-4 0,1 1 0,-2 0 0,0-1 0,0-1 0,0 0 0,0 0 0,-1 1 0,1-1 0,0-2 0,0 0 0,-2 1 0,0 2 0,2-1 0,0 0 0,0-2 0,-1 0 0,1 3 0,0-1 0,1 2 0,0-3 0,0 0 0,1-1 0,0-1 0,-1 1 0,-1 1 0,0-2 0,0 2 0,2-1 0,-1 0 0,0 2 0,1-2 0,-2 5 0,1 0 0,0-1 0,-1 0 0,1-4 0,-2 0 0,1 1 0,1-1 0,0 1 0,-1-1 0,0 1 0,1-1 0,0 2 0,0-3 0,0 1 0,0 1 0,-1 0 0,2 0 0,-1-1 0,-1 0 0,2 2 0,-1-1 0,2 1 0,0-1 0,-1 0 0,-2-2 0,1 2 0,-2 0 0,2 0 0,2-1 0,-3-1 0,3 1 0,-1 1 0,-2 0 0,0 1 0,1-3 0,-1 1 0,2 0 0,-1 1 0,-1 1 0,1-3 0,-1 2 0,1-3 0,1 3 0,-1-1 0,0-1 0,0 3 0,0-2 0,-1 1 0,1-2 0,1 1 0,-1 0 0,2 0 0,-1 0 0,0 2 0,-1-1 0,1 1 0,-1-1 0,2 1 0,-1 0 0,0 1 0,0-1 0,0-2 0,-1 0 0,1 0 0,0-1 0,-1 1 0,1 0 0,0-1 0,-1 1 0,1 0 0,-1 0 0,0 0 0,0 1 0,0 1 0,1-1 0,0 1 0,-2-2 0,0 0 0,1 0 0,1-1 0,0 3 0,0 0 0,0 0 0,-1 0 0,2 0 0,-2 1 0,2 1 0,-1 0 0,0-1 0,0-1 0,-1-2 0,1 0 0,0-1 0,0 3 0,1 1 0,4 5 0,-3-5 0,2 3 0,-4-6 0,-1-1 0,1 1 0,0 0 0,-1-1 0,1 1 0,-1-1 0,1 1 0,-2 1 0,1-1 0,0 1 0,1-2 0,1 3 0,-1-2 0,1 3 0,0-2 0,-2-2 0,1 1 0,-1-1 0,2 2 0,-1-1 0,0 1 0,0-2 0,0 1 0,-1-1 0,1 1 0,0 0 0,0 2 0,0 0 0,0-1 0,-1 1 0,2-2 0,-2 0 0,1 0 0,0-1 0,-1 1 0,1 0 0,0-1 0,-1 1 0,2 0 0,2 0 0,1 2 0,0 0 0,-1 1 0,-1-1 0,-1 0 0,0 1 0,2 0 0,1 1 0,0-2 0,0 1 0,-2-1 0,0 0 0,-2-2 0,0 0 0,-2 0 0,1 0 0,0-1 0,0 2 0,2-2 0,-1 0 0,1-1 0,-1 3 0,-1-2 0,2 1 0,-1-1 0,0 0 0,1 0 0,-1 1 0,1 1 0,-1-2 0,-1 1 0,1-1 0,-1 1 0,0-1 0,1 1 0,1 1 0,1-1 0,-1 1 0,0-1 0,-2 0 0,0 1 0,0-2 0,1 1 0,0 0 0,-1-1 0,0 0 0,1 1 0,-1-1 0,2 2 0,-1-2 0,1 0 0,-1 0 0,2 0 0,-1 3 0,1 0 0,0-1 0,0 1 0,-3-3 0,2 0 0,0 0 0,1 1 0,0 1 0,-1 0 0,-2-3 0,2 1 0,1 1 0,-1 1 0,1 1 0,-2-1 0,0-2 0,1 0 0,-2 1 0,2 0 0,2 0 0,-1 2 0,0 0 0,1 1 0,-1-1 0,3 1 0,-1-1 0,0 2 0,1 0 0,-3-1 0,2 1 0,-1-1 0,3 2 0,1 1 0,1 0 0,-2-1 0,-2-2 0,-2-3 0,-1 2 0,2 0 0,-1 0 0,0 0 0,0-1 0,0-1 0,2 2 0,1 0 0,-2 3 0,-1-1 0,1 1 0,-1 0 0,6 0 0,2 3 0,-2-2 0,4 3 0,-3 0 0,-1 1 0,-1-1 0,-4-4 0,-3-3 0,1 0 0,1 0 0,0 1 0,0-1 0,-1-1 0,-1-2 0,-1 1 0,1-1 0,-1 1 0,1 0 0,1-2 0,-2 3 0,3-4 0,-2 1 0,2-2 0,-1 3 0,1-2 0,-1 2 0,-1-1 0,-1 0 0,3 0 0,0 1 0,2 0 0,-1 2 0,3-1 0,-2-1 0,0 0 0,0-1 0,-2 1 0,0-1 0,0 0 0,0 0 0,-1 0 0,-2 0 0,3 0 0,-2 0 0,1-2 0,0 0 0,1 2 0,2 0 0,-1 0 0,0 0 0,0-1 0,1-1 0,-1 0 0,2 0 0,-2 0 0,-1 0 0,0 1 0,1 1 0,-1 0 0,0 0 0,-2-1 0,2-1 0,-2 0 0,2 0 0,-2 0 0,2 0 0,-1 3 0,-1-2 0,2 2 0,-2-3 0,1 0 0,0 0 0,0 0 0,0 3 0,-1-2 0,1 1 0,0 0 0,-2 0 0,3 0 0,-1 0 0,-2 1 0,2-2 0,0 3 0,-1-2 0,1 0 0,0 0 0,-2 1 0,3 0 0,-3 1 0,2 0 0,0-4 0,-1 2 0,1 0 0,1-1 0,-1 1 0,1 0 0,0 0 0,-1 0 0,2-1 0,-2-1 0,2 2 0,-1 0 0,2 0 0,0 0 0,1 0 0,0 1 0,2-1 0,1 0 0,2 0 0,1 1 0,1 1 0,-1 1 0,-2-1 0,1-1 0,-1 0 0,3 1 0,0 1 0,0 0 0,-4-1 0,-1-2 0,-2 0 0,-2 0 0,-1 0 0,-2 0 0,0 0 0,1 1 0,1-2 0,2 2 0,-2-3 0,0 0 0,-2 0 0,2 0 0,-1 0 0,0 0 0,0 0 0,1 0 0,-1 0 0,1 0 0,-2 0 0,1 0 0,-1 0 0,3 3 0,-3-2 0,1 2 0,0-3 0,-1 0 0,3 0 0,-3 0 0,2 2 0,-1 0 0,-1 0 0,1-1 0,0-1 0,0 1 0,0 1 0,0 0 0,-1 1 0,-2 1 0,1 1 0,-3 0 0,0 1 0,0-2 0,0 3 0,0-3 0,0 2 0,0-1 0,0-1 0,0 2 0,0-1 0,0 0 0,0 1 0,0-2 0,0 3 0,0-3 0,0 1 0,0 1 0,0 1 0,0-1 0,0 0 0,0-2 0,0 2 0,0 0 0,0 1 0,0-1 0,0-1 0,0 1 0,0 1 0,0 3 0,0-2 0,0 1 0,0 0 0,0-1 0,0 0 0,0 1 0,0 0 0,0 1 0,0-2 0,0 1 0,0 2 0,0-2 0,0 1 0,0-1 0,0-1 0,0-1 0,0 0 0,0-3 0,0 1 0,0-1 0,0 3 0,0-3 0,0 2 0,0-1 0,0-1 0,0 3 0,0-3 0,0 1 0,0 1 0,0 0 0,0 1 0,0-1 0,0 0 0,0-2 0,0 1 0,0-1 0,0 3 0,-2-1 0,0 2 0,0-2 0,0 0 0,-1 1 0,1-1 0,0 2 0,0 1 0,1 0 0,0 1 0,-1 0 0,0 0 0,0 0 0,1 0 0,1-2 0,0 0 0,0-1 0,0-1 0,0 0 0,0-1 0,0 2 0,0-1 0,0 2 0,0-2 0,0-1 0,0 0 0,0-1 0,0 3 0,0-2 0,0 1 0,1-1 0,1 0 0,4-2 0,2 0 0,3-1 0,-4 0 0,1-1 0,-4-1 0,0 0 0,2 0 0,-1 0 0,1 2 0,-2 0 0,0 0 0,3 1 0,4 0 0,0 0 0,-1 1 0,-2-1 0,-2 1 0,1 0 0,-1 0 0,-2-2 0,0 0 0,1 1 0,-1-1 0,1 3 0,-2-1 0,1 0 0,2 0 0,0 0 0,1 0 0,-1 1 0,-2-1 0,2 1 0,-1 2 0,2 3 0,0-1 0,-2-2 0,0 0 0,-1-1 0,0 0 0,0 0 0,0 0 0,0 0 0,0 0 0,0 1 0,0-1 0,0 0 0,0 1 0,0-1 0,-2 0 0,0 0 0,-1 0 0,1 1 0,0-3 0,1 3 0,0 1 0,-1 0 0,0-2 0,-2-2 0,0 1 0,0 1 0,0 0 0,0-1 0,0 0 0,0-1 0,0 3 0,0-3 0,0 2 0,0-1 0,0 0 0,0 3 0,0-1 0,0-1 0,0 0 0,0-2 0,0 3 0,0-1 0,0 4 0,0-1 0,0-2 0,0-1 0,0 0 0,0 1 0,0-1 0,0 0 0,0 0 0,-1 3 0,-1 0 0,0 1 0,-2-1 0,1-1 0,1 1 0,0-1 0,0 0 0,0-2 0,0 0 0,0 0 0,0 0 0,0 0 0,0-1 0,1-2 0,-1 3 0,-1 0 0,1 1 0,0-1 0,0-2 0,0 0 0,0 0 0,-1 1 0,1 1 0,0 0 0,-1 1 0,1-2 0,0 1 0,0 1 0,2 1 0,0 0 0,0 1 0,0-1 0,0 1 0,0 0 0,0 0 0,0 0 0,-2-1 0,0 1 0,-1 0 0,1 0 0,2 0 0,0 1 0,0 0 0,-2 2 0,0 1 0,-1 0 0,1-3 0,1-1 0,-1-3 0,-1 0 0,1 0 0,2-1 0,0 0 0,0-1 0,0 3 0,0 3 0,0-4 0,0 4 0,0-6 0,0 0 0,0 3 0,0-1 0,0 0 0,0-2 0,0 2 0,0-2 0,0 1 0,0 0 0,0-1 0,0 2 0,0 0 0,0 0 0,1-1 0,4-1 0,-2-1 0,4 1 0,-3-1 0,-1 1 0,1 0 0,0-1 0,-1 1 0,1 0 0,0-1 0,-1 1 0,0 2 0,1-2 0,-1 3 0,2-1 0,0-2 0,-1-1 0,0 0 0,-1 1 0,1-1 0,-1 3 0,1-3 0,-1 1 0,1-1 0,-2 3 0,1-2 0,1 2 0,-1-1 0,0-1 0,1 0 0,-3 0 0,4-2 0,-1 2 0,0-1 0,0 0 0,-1 0 0,2-1 0,-2 3 0,2-2 0,-2 4 0,2-3 0,0 1 0,-2-1 0,-1 0 0,1 1 0,-1-2 0,6 3 0,-3-3 0,1 2 0,-3-1 0,-2-1 0,3 3 0,-2-2 0,4 2 0,-2-2 0,1 1 0,-2 0 0,1 0 0,-1-2 0,1 0 0,-1 0 0,1 3 0,-1-1 0,0 0 0,1-2 0,-1 1 0,2-1 0,0 0 0,1 1 0,-1 0 0,0 1 0,-2-2 0,1 1 0,-1-1 0,1 0 0,-1 1 0,1 0 0,-1-1 0,1 1 0,0 0 0,-1-1 0,1 1 0,0 0 0,3 2 0,2 0 0,0 0 0,-2 0 0,-1-1 0,0-1 0,0 0 0,0 0 0,-1-1 0,-1 1 0,-1-1 0,2 0 0,-1-1 0,2 1 0,-3 1 0,3-2 0,0 0 0,1 0 0,-1 0 0,-2 0 0,2 1 0,-1-1 0,1 1 0,1 1 0,-2-2 0,0 1 0,-2-2 0,3 1 0,-3 1 0,3-1 0,-3 0 0,2 1 0,-1 0 0,1-1 0,1 1 0,-2-1 0,2 0 0,-1 1 0,0 0 0,-1 0 0,2 1 0,0-2 0,1-1 0,-2 1 0,1 2 0,0-1 0,2 0 0,1-1 0,-2 0 0,-1 0 0,0 2 0,0 0 0,1 0 0,-1 0 0,-2-2 0,0 0 0,0 0 0,3 0 0,2 2 0,0 0 0,-1 0 0,-2 0 0,-2-3 0,0 0 0,1 2 0,0 0 0,-1 1 0,0-2 0,1 1 0,-1-1 0,1 0 0,1 0 0,-2-1 0,1 1 0,-1 0 0,0 2 0,0-2 0,1 1 0,0 0 0,0 0 0,-2 0 0,1 1 0,-1-1 0,2-1 0,-3 3 0,5-4 0,-4 2 0,2-1 0,-1 1 0,-1 2 0,1 1 0,1-3 0,-2-1 0,4 3 0,-3-3 0,3 4 0,-4-2 0,2-1 0,-1-1 0,1 1 0,0-1 0,0 1 0,-1 0 0,0 1 0,1 0 0,-2 0 0,3 0 0,-2-1 0,-1 1 0,1 0 0,0-1 0,-1 1 0,1 0 0,-1-1 0,1 0 0,1 0 0,-1-1 0,2 1 0,-3 1 0,1 0 0,0-1 0,2 0 0,-2 1 0,3-2 0,-2 0 0,0-1 0,-1 2 0,0 0 0,-1 1 0,3-3 0,-3 2 0,2-1 0,0 0 0,-1 1 0,0-1 0,0 1 0,-2 1 0,4-2 0,-2 0 0,1-2 0,1 0 0,-1 0 0,2 0 0,1 2 0,-1 1 0,2 2 0,1-1 0,2 1 0,-1 0 0,-3 1 0,-4-3 0,1 0 0,-1-1 0,1 0 0,0 1 0,-1-1 0,2 2 0,-3-1 0,1-1 0,1 1 0,0-1 0,1 1 0,-1 0 0,0 0 0,-2 0 0,2 0 0,-1 0 0,1-1 0,0 0 0,-1 1 0,2-1 0,-3 0 0,2 1 0,-1-1 0,2 0 0,-2 1 0,0-1 0,1 1 0,0 2 0,1 1 0,-1-1 0,-2 0 0,0 0 0,0-1 0,-1 1 0,-1 0 0,0-1 0,0 2 0,1-1 0,0-1 0,1 1 0,-1-1 0,2 0 0,0-1 0,0-1 0,0 3 0,-1-2 0,1 4 0,-1-4 0,1 1 0,-1-1 0,0 0 0,2 2 0,-1-1 0,0 1 0,2-2 0,-1 1 0,0-1 0,0 0 0,-2 1 0,1-1 0,0 1 0,-1 0 0,1-1 0,0 1 0,-1-1 0,1 1 0,-1 0 0,1-1 0,0 1 0,-1 0 0,1 0 0,0 0 0,1 1 0,0 0 0,0 0 0,-1-1 0,0 0 0,0 0 0,-1-1 0,2 1 0,2 0 0,-1 0 0,0 0 0,0 2 0,0 0 0,2 0 0,1 1 0,-2-3 0,-1 0 0,0 1 0,0-2 0,0 2 0,1-1 0,-3 0 0,2 2 0,-1-1 0,1 0 0,1-1 0,-2 0 0,0-2 0,-2 0 0,2-2 0,1 0 0,-1 0 0,-1 3 0,1-2 0,-2 2 0,3 0 0,-2-2 0,0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11:37:32.653"/>
    </inkml:context>
    <inkml:brush xml:id="br0">
      <inkml:brushProperty name="width" value="0.2" units="cm"/>
      <inkml:brushProperty name="height" value="0.2" units="cm"/>
      <inkml:brushProperty name="color" value="#B2EC84"/>
    </inkml:brush>
  </inkml:definitions>
  <inkml:trace contextRef="#ctx0" brushRef="#br0">101 2865 24575,'1'-1'0,"3"-4"0,0 1 0,1-2 0,0-2 0,-1-1 0,2 2 0,-2 0 0,0 3 0,0 0 0,-1 0 0,1 1 0,-2-1 0,0 0 0,0 0 0,0 0 0,3 1 0,-2 0 0,2 0 0,-3 0 0,0-1 0,0 0 0,-1-1 0,1 1 0,1 0 0,1 0 0,-1 0 0,-1 0 0,-1 0 0,1 1 0,1-1 0,0-2 0,-1 2 0,2-2 0,0 3 0,-2-1 0,0-1 0,-2 1 0,3-2 0,-2 1 0,3 0 0,-3 2 0,1 0 0,0-2 0,0 2 0,-1-3 0,1 2 0,2 0 0,-1 0 0,0 1 0,0-3 0,-1 2 0,2-1 0,-1 1 0,-1 1 0,1-2 0,-1 1 0,0-1 0,1 1 0,-1 1 0,1-1 0,0 1 0,-1-2 0,0 2 0,0-1 0,0 0 0,0 0 0,0 0 0,1 0 0,-1 0 0,0-2 0,1 2 0,0 1 0,0-1 0,-2 0 0,1-1 0,-1 0 0,3 0 0,-1 2 0,-1-1 0,0 0 0,1-2 0,1-2 0,0 0 0,2-1 0,-2 2 0,1 0 0,1-1 0,0 2 0,-1 0 0,-1 0 0,-1 3 0,-1 0 0,1-1 0,2 1 0,-4-1 0,3 0 0,-3 1 0,3-1 0,0 0 0,-2 0 0,1-2 0,1 2 0,0 0 0,0 1 0,-1-1 0,-1 1 0,1-2 0,1 2 0,-2-1 0,1 0 0,0 1 0,-1-1 0,3 2 0,-3-3 0,3 4 0,-3-5 0,1 5 0,1-3 0,-2 0 0,3 3 0,-1-2 0,-1 0 0,2 2 0,-3-3 0,2 1 0,0 1 0,0-1 0,0 1 0,0 0 0,1-1 0,-1 1 0,0 0 0,1-1 0,-1 1 0,2-2 0,-2 1 0,0 0 0,0 1 0,0 0 0,-1 0 0,1 0 0,2 0 0,-2 2 0,0-3 0,1 2 0,-2-3 0,4 4 0,-2-1 0,1-1 0,-1 0 0,-2 0 0,1 1 0,0-1 0,0-1 0,2 2 0,-2 0 0,2 0 0,-3-1 0,1 0 0,2 0 0,-1 1 0,1 1 0,0-1 0,-1-1 0,3 0 0,0 0 0,0 2 0,-2 0 0,1-1 0,-1-2 0,1 1 0,0 0 0,-2 1 0,0 1 0,0 0 0,0 0 0,-1 0 0,1 0 0,0 0 0,1 0 0,-1 0 0,0-2 0,1 0 0,0 0 0,0 0 0,-2 2 0,0 0 0,2 0 0,0 0 0,1-1 0,-1-1 0,1 0 0,-1 0 0,3 2 0,0 0 0,-1-2 0,-2 0 0,-1 0 0,-2 0 0,4 2 0,0 0 0,0 0 0,1 0 0,-2-2 0,2 0 0,0 0 0,0 0 0,-2 2 0,-1 0 0,-1 0 0,2-2 0,-2 0 0,1-1 0,-1 3 0,0 0 0,2 0 0,-2-2 0,2 0 0,-2 0 0,1 0 0,-1 2 0,1 0 0,1 0 0,0-1 0,0-1 0,-1 0 0,-1 0 0,0 2 0,1-2 0,-1 0 0,2 0 0,-2 0 0,0 2 0,1-2 0,-1 0 0,2 0 0,-1 1 0,-1 0 0,1 0 0,1-2 0,0 0 0,0 0 0,-1 1 0,-1 0 0,1 1 0,0 1 0,0 0 0,-1-1 0,0-1 0,0 0 0,1-1 0,0 0 0,0 1 0,-1 0 0,0 2 0,2-2 0,-2 0 0,2-2 0,-1 1 0,0 1 0,1 0 0,-3 1 0,1-1 0,-2-3 0,1 2 0,1-2 0,-1 3 0,2-1 0,-2-1 0,2 2 0,0-1 0,-1 1 0,1 1 0,-2-3 0,-1 1 0,0-2 0,-2-1 0,0 2 0,0-1 0,0 1 0,2-2 0,0 2 0,1-1 0,-3 1 0,0-1 0,0 1 0,0-2 0,0 2 0,0 0 0,0-2 0,0 2 0,0-1 0,0 1 0,-5 2 0,0-3 0,-5 3 0,4 0 0,0 1 0,3 1 0,-2 0 0,-1 0 0,-1 0 0,2 0 0,0 0 0,1 0 0,-1 0 0,1 0 0,-2 0 0,2 0 0,0 0 0,-2 0 0,1 0 0,-2 0 0,2 0 0,-1 0 0,0 0 0,1 0 0,1 0 0,-2 0 0,2 1 0,-2 1 0,2 0 0,1-1 0,-3 0 0,2-1 0,-3 0 0,3 0 0,-1 0 0,0 0 0,1 0 0,-1 0 0,1 0 0,0 0 0,-4 0 0,1 0 0,-4 0 0,4 0 0,-1 0 0,2 0 0,1 0 0,0 0 0,0 0 0,1 0 0,-2 0 0,1 0 0,-1 0 0,0 0 0,0 0 0,3-2 0,-2 0 0,2-1 0,-2-1 0,1 0 0,0 1 0,0 0 0,0 1 0,0 0 0,0 0 0,0-2 0,-1 0 0,1-1 0,-2 0 0,0 1 0,0 0 0,0 0 0,1 2 0,1 1 0,0-1 0,0 0 0,0-1 0,0-1 0,0 0 0,0 0 0,0 0 0,1 1 0,-1 0 0,0 2 0,0-1 0,0 0 0,0-2 0,-1-1 0,1 1 0,0-1 0,1 0 0,0 0 0,0 0 0,-1 1 0,0 0 0,0 1 0,0-3 0,-1 0 0,2-1 0,1 1 0,0 1 0,0 1 0,-2 0 0,0 1 0,2-3 0,0-1 0,0 0 0,-1 0 0,-1 3 0,-2-2 0,0-2 0,-1-1 0,-1-1 0,2 2 0,1 3 0,1 2 0,1-3 0,2 0 0,-1-1 0,0 1 0,-2-1 0,0 1 0,-1-1 0,1 1 0,-1-1 0,1 1 0,0-1 0,-1 0 0,1 1 0,-1-1 0,3 0 0,-2-1 0,2 3 0,0 0 0,-1-1 0,0-1 0,1 1 0,-1-1 0,3 3 0,0 0 0,-2 0 0,0 0 0,0 0 0,0 0 0,2-1 0,0 1 0,-1-2 0,-2 2 0,1-1 0,0 1 0,2 0 0,0-1 0,0 1 0,0-2 0,0 1 0,0 0 0,-2 0 0,0 1 0,0 0 0,0 0 0,2-2 0,0-2 0,0 1 0,-2-2 0,-1 2 0,1-2 0,-1-1 0,0 0 0,1 0 0,-1 0 0,2 2 0,0 0 0,-1 1 0,0 3 0,0 0 0,1-2 0,1 0 0,0-1 0,0 1 0,-1 3 0,-1-2 0,0-1 0,-1 0 0,3-1 0,0 3 0,-1-2 0,-1 0 0,-1-5 0,1-2 0,1 0 0,1 2 0,-1 3 0,-1 2 0,-1-3 0,1 1 0,0 0 0,0 2 0,0 1 0,0 1 0,1 0 0,1-1 0,0 0 0,-1 0 0,-1 1 0,0 0 0,0-1 0,1-1 0,1 1 0,0 0 0,0 2 0,0-3 0,0 0 0,0-2 0,-1 1 0,-1 1 0,0 2 0,0 0 0,1 0 0,1-4 0,0 1 0,0-1 0,0 1 0,0 2 0,0-2 0,0-2 0,0-2 0,0 1 0,0 4 0,0-1 0,0-1 0,0 1 0,0 0 0,0 0 0,0-1 0,0 0 0,0 2 0,0 2 0,0 0 0,0-1 0,0 1 0,0-3 0,0 3 0,0-1 0,0-1 0,0 0 0,0 0 0,0 1 0,0 1 0,0-1 0,0-1 0,0-1 0,0 1 0,0-1 0,0 1 0,0-1 0,0 1 0,0-1 0,0-2 0,0 0 0,2-4 0,1-1 0,1 1 0,1-1 0,0 4 0,0 1 0,0 0 0,-1 0 0,1 0 0,-2 0 0,-1 0 0,1 0 0,-1 0 0,2 1 0,0 2 0,-2-1 0,2-1 0,-2 0 0,0 1 0,0 3 0,-1 2 0,3-3 0,-1 3 0,3-3 0,-3 4 0,0-3 0,1 1 0,-2 0 0,0-2 0,0 1 0,2-4 0,3-2 0,-1-2 0,1 1 0,0 2 0,-1 3 0,1-2 0,0-1 0,-2 0 0,0 0 0,-1 1 0,0 2 0,2 1 0,1 1 0,0 0 0,-1 0 0,-1 0 0,-2 0 0,1 1 0,1 1 0,-1 0 0,2-1 0,-2 0 0,0-1 0,-1 0 0,1 0 0,-1 2 0,1 1 0,0-1 0,0-2 0,0 1 0,0-1 0,0 0 0,-1 0 0,1 0 0,0 2 0,0 0 0,0 0 0,0 0 0,0-2 0,1 1 0,1-1 0,1 0 0,-1 2 0,-1-1 0,-2 1 0,1-1 0,0 0 0,0 0 0,0 1 0,-1-2 0,1 3 0,-1-3 0,2 1 0,0 1 0,-2 0 0,1 0 0,1-1 0,-1-1 0,1 1 0,0 0 0,0 0 0,0 0 0,-1-1 0,0 0 0,0 0 0,-1 1 0,1 2 0,0-1 0,0 0 0,0-1 0,-1-1 0,1 0 0,0 0 0,1 1 0,-2 2 0,1-1 0,1-1 0,-1-1 0,2-2 0,0 2 0,-1 0 0,-1 1 0,-2 0 0,0-1 0,1 1 0,3 0 0,-2 0 0,2 1 0,-2 1 0,-2-3 0,2 2 0,-2-4 0,2 4 0,1-1 0,0-1 0,-1 0 0,-1 1 0,1 1 0,1 0 0,1 0 0,-1 0 0,-1 0 0,0 0 0,-1 0 0,1-1 0,0-1 0,0 0 0,0 0 0,0 1 0,0-1 0,1-1 0,2 1 0,0 0 0,-1 0 0,1 0 0,-1-1 0,1 1 0,1 0 0,-4 1 0,2 0 0,-1 1 0,-1 0 0,1 0 0,-1 2 0,2 0 0,-2 0 0,2 0 0,-2 0 0,1 0 0,0 0 0,1 0 0,0 0 0,-2 0 0,0 0 0,2 0 0,-2 0 0,1 0 0,-1 0 0,1 0 0,0 0 0,0 0 0,-1 0 0,1 0 0,0 0 0,1 0 0,1 0 0,0 0 0,-1 0 0,-1 0 0,-2 0 0,3 0 0,-2 0 0,2 0 0,-2 0 0,0 0 0,2 0 0,0 0 0,3 0 0,0 0 0,-1 0 0,0-1 0,-1-1 0,4-1 0,0 1 0,1 1 0,-1 1 0,-3-1 0,-2-1 0,-1 0 0,-1 0 0,0 1 0,1 1 0,0 0 0,0 0 0,-1 0 0,0 0 0,4 0 0,-1 0 0,1 0 0,-1 0 0,-2-2 0,3 0 0,0 0 0,0 1 0,0 1 0,-1 0 0,0-1 0,-1-1 0,0 0 0,1 0 0,2 0 0,0-1 0,-2 1 0,0 0 0,-1 0 0,1-1 0,0 1 0,-1 0 0,-1 0 0,-2 0 0,4-1 0,0 2 0,0 0 0,1 1 0,-2-1 0,0-1 0,0 0 0,-1 0 0,-1 2 0,1 0 0,-1-1 0,2-1 0,-3 0 0,1 0 0,1 1 0,-1 1 0,3 0 0,-2-1 0,1-1 0,-2 0 0,0 0 0,0 2 0,2 0 0,-2 0 0,2-1 0,-2-1 0,0-1 0,1 0 0,0 1 0,0-1 0,-1 2 0,0-1 0,2 0 0,1 0 0,1-2 0,3 2 0,-1-1 0,-1-1 0,-2 2 0,-3 0 0,0 2 0,1-2 0,0 0 0,2 0 0,0 0 0,-1 1 0,1-1 0,-1 0 0,1 0 0,1 0 0,1 0 0,0-1 0,1 1 0,-2 0 0,0 0 0,-1 0 0,2 0 0,-1 2 0,-1-1 0,-1-1 0,-1 0 0,-1 0 0,1 1 0,0 1 0,0 0 0,-1 0 0,0 0 0,2 0 0,-2 0 0,2 0 0,-2 0 0,0 0 0,1 0 0,0 0 0,1 0 0,0 0 0,0 0 0,-1 0 0,-2 0 0,3 0 0,-2 0 0,2 0 0,-1 0 0,2 0 0,1 0 0,1 0 0,3-2 0,1 0 0,0-1 0,-1 0 0,1 3 0,0 0 0,1 0 0,-2 0 0,-2 0 0,1 0 0,-1 0 0,3 0 0,-2 0 0,-2 0 0,-2 0 0,-3 0 0,0 0 0,1 0 0,0 0 0,1 0 0,-3 0 0,4 0 0,-1 0 0,2 0 0,-3 0 0,0 0 0,0 0 0,1 1 0,0 1 0,-1 0 0,-2-1 0,1 1 0,1 1 0,1 1 0,-1-1 0,0 0 0,-1-2 0,1 1 0,0 1 0,0 0 0,-1 0 0,0 1 0,0-2 0,0 0 0,-2 2 0,4-3 0,-3 4 0,4-1 0,-1 0 0,0 0 0,0-1 0,-1-1 0,-1 0 0,0 0 0,0 0 0,1 1 0,2 1 0,0-1 0,-1-1 0,-1 0 0,-2 0 0,1 0 0,2 1 0,-2 0 0,2 0 0,-2 1 0,1-2 0,0 1 0,1-1 0,0 1 0,0 1 0,-1-1 0,-2 1 0,1-2 0,0 0 0,0 0 0,0 0 0,0 1 0,0 1 0,-1-2 0,1 0 0,0 0 0,0 0 0,0 1 0,0 1 0,0 0 0,1 0 0,-1-2 0,1 1 0,1-1 0,0 1 0,0 1 0,-1-2 0,-1-1 0,0 1 0,-1 0 0,1 1 0,0 1 0,0-1 0,0-2 0,0 5 0,2-4 0,-2 4 0,2-3 0,-2-1 0,0 0 0,2 1 0,-2 1 0,0 1 0,0 1 0,-1-3 0,1-1 0,1 1 0,-1-1 0,2 0 0,-3 2 0,0-2 0,-1 3 0,2-1 0,0 0 0,0-2 0,0 0 0,-1 2 0,0-1 0,1 2 0,2-1 0,0 0 0,0-1 0,-1 1 0,1-1 0,-2 1 0,0-1 0,-1 1 0,0-1 0,1-1 0,0 2 0,-2-1 0,1 0 0,-1 2 0,3-2 0,-2 4 0,-1-3 0,1-2 0,-1 3 0,4-3 0,-5 3 0,4-1 0,-3 0 0,2 0 0,-1-1 0,0 1 0,0 1 0,-1-1 0,1 1 0,1 0 0,-2-1 0,0 0 0,-1 1 0,1 0 0,0 0 0,-1-1 0,0-1 0,0 3 0,1-2 0,0 1 0,0-1 0,0 0 0,0-1 0,0 1 0,0 1 0,-2-1 0,2 1 0,0 0 0,0 1 0,0 0 0,-2-1 0,0-2 0,3 3 0,-2-2 0,2 1 0,-3-2 0,0 1 0,3 4 0,-2-3 0,2 3 0,-3-4 0,0 0 0,3 0 0,-2 0 0,2 1 0,-2-1 0,0 1 0,1-1 0,0 2 0,0-2 0,-2-1 0,2 3 0,0-2 0,0 1 0,0-1 0,0 0 0,0 1 0,0 0 0,-1 0 0,0 0 0,1-2 0,0 1 0,0 2 0,-1-2 0,0 1 0,1-1 0,0-1 0,0 3 0,-2-2 0,0 1 0,0 0 0,0-1 0,2 1 0,0 1 0,0 0 0,0-1 0,-2 0 0,0-1 0,3 1 0,-2-1 0,2 2 0,-2-3 0,-1 1 0,0 2 0,0-2 0,0 1 0,0-1 0,0 0 0,0 2 0,2-2 0,0 4 0,0-3 0,-1 1 0,-1 0 0,0 0 0,0 0 0,1 1 0,1-1 0,0-1 0,0-2 0,-1 3 0,-1-2 0,0 1 0,0-1 0,0 0 0,0 2 0,0 0 0,0 1 0,0 0 0,0-3 0,0 1 0,0 3 0,0 1 0,0-1 0,0-1 0,0-3 0,0 1 0,0 2 0,1-1 0,1 1 0,0-3 0,0 0 0,-2 1 0,0-1 0,0 2 0,0-2 0,0-1 0,0 3 0,0-2 0,0 2 0,0-2 0,0 2 0,0-1 0,0-1 0,0 1 0,0-1 0,0 1 0,0-1 0,0 2 0,0-3 0,0 3 0,0-2 0,0 1 0,0-1 0,0 2 0,0 0 0,0 1 0,0 0 0,0-3 0,0 2 0,0 2 0,0 1 0,0 0 0,0-1 0,0-2 0,0 1 0,0-1 0,0 1 0,0-3 0,0 0 0,0 1 0,0 2 0,0-1 0,0 0 0,0-1 0,0-1 0,0 1 0,0 3 0,0-1 0,0 0 0,0 2 0,0-1 0,0 1 0,0-2 0,0-4 0,0 3 0,0 0 0,0 1 0,0-1 0,0 0 0,0 0 0,0 1 0,0-1 0,0 1 0,0-1 0,0 1 0,0-1 0,0 0 0,0 3 0,0 0 0,0 2 0,0-1 0,0 1 0,0-2 0,0-1 0,0-1 0,0-1 0,0 0 0,0 1 0,0 0 0,0 1 0,0 3 0,0 0 0,0-3 0,0-2 0,0-1 0,0 1 0,0 1 0,-1 0 0,0-2 0,-2 1 0,0-1 0,0-1 0,1 1 0,0-1 0,2-1 0,-2 3 0,0-2 0,0 1 0,0-1 0,0 0 0,0 0 0,-3 1 0,2-1 0,-1 2 0,2-2 0,0-1 0,-2 1 0,0 1 0,2-1 0,-1 1 0,-1 1 0,-2 0 0,0-1 0,3 0 0,0-1 0,0-2 0,-2 2 0,1-1 0,-2 2 0,2-2 0,0 1 0,0-2 0,0 1 0,0-1 0,-1 0 0,1 1 0,-1-1 0,2 0 0,-2-1 0,0 0 0,-1-1 0,2 0 0,-1 1 0,-1 1 0,-1 0 0,1-1 0,0 1 0,1 0 0,0 0 0,1 1 0,0-1 0,0 0 0,-1 0 0,0-2 0,-1 0 0,2 0 0,0 3 0,0-2 0,0 3 0,-1-3 0,-2 1 0,0 1 0,2 0 0,0-1 0,1 0 0,0 0 0,0 0 0,-2-1 0,3 2 0,-1 0 0,-1 0 0,0 1 0,-1-3 0,3 3 0,-1-2 0,1 1 0,0 2 0,-1-2 0,1 3 0,-1-3 0,0 0 0,0-1 0,0 0 0,0-1 0,1 4 0,0-2 0,0 2 0,-1-1 0,0-1 0,1 3 0,-1-1 0,0-1 0,1 0 0,1 0 0,-2-1 0,2 1 0,-1 0 0,2 0 0,0 1 0,1-1 0,0 2 0,-4-2 0,4-1 0,-4 1 0,3 1 0,-1-1 0,0 1 0,0 1 0,1 0 0,1-1 0,0 0 0,0 0 0,0 0 0,0-1 0,0 2 0,0-2 0,0 0 0,0 1 0,0 2 0,0-2 0,0 1 0,0-2 0,0 0 0,2 0 0,1 1 0,1-2 0,0-1 0,1 0 0,1 0 0,0 1 0,0 1 0,-2-3 0,0 1 0,1 1 0,0-2 0,-1 3 0,0-2 0,0 1 0,-1 1 0,2-2 0,0-1 0,-1-1 0,1 3 0,-1-2 0,-2 4 0,3-2 0,-4 1 0,4 0 0,-1-1 0,0-1 0,0 1 0,0 0 0,-1 0 0,2-1 0,-1 0 0,1 0 0,-1 0 0,0 0 0,1 0 0,-1 1 0,1 2 0,-2-1 0,1 1 0,-1-2 0,1 1 0,0-1 0,-2 1 0,1 1 0,-1-1 0,2 1 0,-1-1 0,1-2 0,0 1 0,-1-1 0,1 2 0,0-1 0,1 0 0,-1 1 0,-1-1 0,-1 1 0,2 0 0,-3-1 0,5 1 0,-3 0 0,2-1 0,-3 1 0,2-3 0,-1 2 0,2-1 0,-1 1 0,-1 1 0,1-2 0,1 1 0,0 0 0,1 1 0,0-1 0,-1-2 0,-2-1 0,1 4 0,2-3 0,-3 2 0,3-3 0,-2 0 0,0 3 0,0-2 0,0 4 0,1-4 0,-1 1 0,0 1 0,0-1 0,0 0 0,2 1 0,-2-1 0,1 0 0,-1-1 0,0 1 0,0 0 0,-1 0 0,3 1 0,-2 0 0,0 1 0,0 0 0,0-1 0,1 0 0,1-1 0,-2 1 0,-1 0 0,-1 1 0,1 0 0,3-1 0,-2 0 0,2-1 0,-3-1 0,0 3 0,0-2 0,0 3 0,1-2 0,1 0 0,1-1 0,-1 0 0,1 2 0,0-1 0,0 1 0,0 0 0,-2-1 0,0-1 0,0 0 0,2 1 0,-2-1 0,2 0 0,-3 0 0,1 0 0,0 0 0,0 0 0,2 1 0,-2-1 0,2 0 0,0 1 0,1-1 0,1 1 0,1-1 0,-2 0 0,-1-1 0,-2 1 0,0 0 0,2-1 0,-2-1 0,2 0 0,-2 1 0,-1 1 0,1 0 0,2 0 0,-2-2 0,1 3 0,-2-2 0,1 2 0,2-1 0,0 0 0,0 0 0,-1 0 0,-2-2 0,1 3 0,2-1 0,-2 3 0,1-3 0,-1 0 0,-1 1 0,3-1 0,-2 1 0,0-1 0,0 0 0,0 0 0,2 0 0,-1-1 0,-1 1 0,0 0 0,1-1 0,-1 1 0,1 1 0,-2 2 0,1-4 0,1 1 0,-3 1 0,5-2 0,-4 2 0,2-3 0,0 2 0,-2 0 0,2 0 0,0 0 0,0-1 0,0 1 0,-1-1 0,-1 2 0,3-1 0,-2-1 0,2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11:38:46.959"/>
    </inkml:context>
    <inkml:brush xml:id="br0">
      <inkml:brushProperty name="width" value="0.2" units="cm"/>
      <inkml:brushProperty name="height" value="0.2" units="cm"/>
      <inkml:brushProperty name="color" value="#B2EC84"/>
    </inkml:brush>
  </inkml:definitions>
  <inkml:trace contextRef="#ctx0" brushRef="#br0">0 3179 24575,'0'-14'0,"0"0"0,0 5 0,0 2 0,0 0 0,0 3 0,0-8 0,2 5 0,2-8 0,1 6 0,0-1 0,-1 2 0,-2 4 0,0 0 0,-2 0 0,0-2 0,0 2 0,2-1 0,0 1 0,0 0 0,-1-1 0,2 1 0,-1-1 0,0 0 0,0 1 0,-1 0 0,1 0 0,1 1 0,1-1 0,-2 0 0,0 0 0,0 0 0,0 0 0,0 1 0,1-3 0,0 2 0,0-2 0,2 2 0,-1 0 0,1-2 0,0 0 0,-1 0 0,0 0 0,-1 1 0,1 1 0,0-1 0,0-1 0,0-1 0,0 1 0,1-1 0,-1 1 0,0-3 0,1 0 0,1 2 0,1 0 0,1 0 0,-2 0 0,-1 0 0,0 0 0,-1 3 0,2-2 0,0 1 0,-1-1 0,-1 0 0,-2 1 0,0 2 0,0-1 0,0 0 0,-1-2 0,0 3 0,1-2 0,0 1 0,0 0 0,2 0 0,-2 0 0,4 1 0,-3-3 0,0 2 0,0-1 0,-2 1 0,1 0 0,0 1 0,1 0 0,3 0 0,-2 0 0,1 0 0,-3-1 0,-1 0 0,1 0 0,4 1 0,-4-1 0,4 0 0,-2-1 0,1-2 0,1 2 0,-1 0 0,-2 1 0,1 1 0,-1 0 0,1-1 0,-1 0 0,2 0 0,-2 0 0,1 1 0,0-1 0,-1 0 0,2 0 0,-1 2 0,2-1 0,-1 1 0,0-1 0,-1 1 0,-2-2 0,1 1 0,0-2 0,1 3 0,0 0 0,0 0 0,0-1 0,0-1 0,0 0 0,0 0 0,2 0 0,0 0 0,1 1 0,0 0 0,-2 1 0,0-2 0,0 0 0,0 1 0,0 1 0,-1 0 0,0-2 0,0 1 0,0 0 0,1 0 0,-1 1 0,2-2 0,-1-1 0,2 0 0,-2 1 0,1 1 0,-3 1 0,1 0 0,1 0 0,-1 2 0,2-3 0,-1 1 0,0-4 0,0 5 0,-2-1 0,2 2 0,-2-3 0,2 2 0,0-2 0,-2 2 0,3 0 0,-2-2 0,0 0 0,0-1 0,0 2 0,2 1 0,-1 0 0,0-1 0,0-2 0,-2 0 0,1 1 0,0-1 0,-1 1 0,1-1 0,0 1 0,0 1 0,0 1 0,0-1 0,0-2 0,1 0 0,0 2 0,0-2 0,0 2 0,-1 0 0,2 0 0,-1 1 0,0-1 0,0 0 0,-2 0 0,3 2 0,-4-3 0,4 1 0,-3-2 0,2 1 0,-1 1 0,1 0 0,-1 0 0,2-2 0,-1 0 0,0 1 0,-1 0 0,0 1 0,0 0 0,2-1 0,-2 1 0,2-1 0,-3 2 0,1-1 0,0 0 0,0 0 0,2-1 0,-2 0 0,4 1 0,-1 0 0,-1 1 0,2-2 0,-1-1 0,4-3 0,1 0 0,0 0 0,-2 1 0,0 1 0,-1 0 0,0 1 0,0-1 0,1 1 0,-1-1 0,0 0 0,0 1 0,1-1 0,-1 1 0,-2 1 0,0 1 0,-1 0 0,1-1 0,0-1 0,0 0 0,-2 2 0,0-2 0,1 2 0,1-2 0,0 1 0,-2 0 0,2 1 0,-1-1 0,1 0 0,0-1 0,-3 1 0,0 1 0,0 0 0,0 0 0,0 0 0,2-1 0,-2 0 0,2 1 0,-2 0 0,1 2 0,0 0 0,1 0 0,0 0 0,0 0 0,-3-1 0,2-2 0,-2 2 0,2-2 0,0 0 0,-1 3 0,3-5 0,-2 3 0,1 0 0,-2-1 0,0 1 0,2-1 0,0-2 0,1 2 0,0 1 0,-3 0 0,0 0 0,2 0 0,1 0 0,-1 2 0,1 0 0,-3-2 0,0 0 0,0 0 0,1 0 0,-1 2 0,1-1 0,-1-1 0,1 0 0,-1 0 0,1-1 0,-1 0 0,0-1 0,0 2 0,0 0 0,0 0 0,1 0 0,0 0 0,0-2 0,0 2 0,-1 0 0,2 0 0,-1 2 0,-1 0 0,1-3 0,-1-1 0,0-1 0,3 0 0,0 4 0,1 0 0,-3-1 0,-1 0 0,0 0 0,0 2 0,1-3 0,-2 2 0,1-4 0,-1 3 0,1 1 0,-1-4 0,1 4 0,1-2 0,-1 1 0,0 0 0,1 0 0,-1 0 0,1 0 0,1 0 0,-2 1 0,1-1 0,0 2 0,0 0 0,-1-1 0,0-1 0,-1 0 0,3 0 0,-2 1 0,1 1 0,1 0 0,-2 0 0,1-3 0,0 3 0,-1-3 0,-1 0 0,2 2 0,-4-5 0,5 3 0,-5-2 0,4 3 0,-1-1 0,0 1 0,0-2 0,-1 1 0,-1-1 0,1 1 0,-1-1 0,1 1 0,2-1 0,-2 0 0,2 1 0,-3 0 0,-1-2 0,2 2 0,-2-1 0,3 0 0,-3 0 0,1-2 0,0 1 0,0 1 0,-2-1 0,0 1 0,0 0 0,4-1 0,-3 1 0,2 0 0,-3-2 0,0 0 0,0 0 0,0 1 0,0 0 0,0 1 0,0-1 0,1 0 0,1 0 0,0 0 0,0 1 0,-1 0 0,-1-1 0,0 1 0,0-2 0,0 2 0,0 0 0,1-3 0,2 0 0,-1-1 0,0 1 0,-1 3 0,-1-2 0,0-1 0,0-1 0,0 0 0,0 0 0,0 3 0,0 0 0,0 1 0,0-1 0,0 0 0,0 0 0,0 1 0,0 0 0,0-2 0,1 2 0,1-1 0,0 1 0,0 0 0,-2-1 0,0 1 0,0-3 0,0 3 0,0-4 0,0 0 0,0 0 0,0 1 0,0 4 0,0-2 0,0 0 0,0 1 0,0-1 0,0 1 0,0 0 0,0-1 0,0 1 0,0-2 0,0 1 0,0 0 0,0 0 0,0 0 0,0 2 0,0-3 0,0 2 0,0-2 0,0-1 0,0 3 0,-3-6 0,2 5 0,-4-2 0,3 5 0,-1-1 0,-2 0 0,3-1 0,-1-2 0,1 3 0,-2 0 0,-2 0 0,2 0 0,0 0 0,2-1 0,0 0 0,0 0 0,-2 0 0,0 1 0,2-1 0,-1-1 0,1 1 0,-2-4 0,-3-1 0,1 1 0,0 0 0,2 3 0,2 1 0,0 0 0,0 0 0,-2 0 0,0 1 0,0-2 0,0 2 0,0-1 0,1 0 0,-1 1 0,-1-1 0,1 2 0,0-1 0,1 1 0,0-2 0,-1 0 0,1 3 0,-1-2 0,0 1 0,2-3 0,-1 1 0,1-2 0,-1 1 0,-1-1 0,2 2 0,1 0 0,0-1 0,1 1 0,0-2 0,-1 2 0,-1 0 0,0 0 0,0 0 0,1-2 0,1 1 0,0-2 0,0 2 0,0-2 0,0 2 0,0 0 0,0 2 0,-3-3 0,2 3 0,-2-2 0,3 1 0,0-1 0,0 1 0,0-1 0,0-1 0,0 0 0,0 1 0,0 0 0,0 1 0,0 0 0,0-1 0,0 1 0,0-2 0,0 3 0,0-1 0,0-2 0,0 2 0,0-2 0,0 1 0,0-2 0,0-1 0,0-1 0,0 2 0,0 1 0,0 1 0,0 0 0,0 0 0,0 0 0,0 2 0,0-3 0,0 1 0,0-2 0,0 3 0,0-3 0,0 0 0,0 1 0,0-2 0,0 0 0,0 0 0,0-3 0,0 1 0,0 2 0,0 0 0,0 5 0,1-1 0,2-3 0,-1 0 0,1-2 0,-1 3 0,1 1 0,1 2 0,-1-1 0,-1 0 0,0-2 0,0-1 0,2 1 0,1-1 0,-1 2 0,0 0 0,0-1 0,0-1 0,2 0 0,0 2 0,-3 0 0,-1 1 0,-1 1 0,1-1 0,1 0 0,1 1 0,0-1 0,0 0 0,0 0 0,-1 0 0,1 1 0,1-2 0,-1 0 0,0-1 0,-1 3 0,0-1 0,1 2 0,0-1 0,-1-1 0,0 1 0,-2-2 0,1 1 0,0-1 0,0 0 0,0 0 0,0 1 0,0 0 0,0 0 0,0-2 0,0 2 0,0-1 0,0 1 0,0 1 0,0-2 0,0 2 0,0-1 0,0-2 0,-2 1 0,1-1 0,1 2 0,0 1 0,0-3 0,-2 2 0,1 0 0,2-1 0,-1 0 0,0-3 0,-2 1 0,0 1 0,2 2 0,0-1 0,0 1 0,0-2 0,-2 1 0,2 1 0,1-3 0,-2 1 0,0-1 0,-1 1 0,0 1 0,0 1 0,1-1 0,2-1 0,-1-1 0,0 1 0,-1 1 0,-1 1 0,2-2 0,0 0 0,1-1 0,-1 1 0,-2 2 0,0 0 0,1-2 0,1 1 0,0-2 0,0 2 0,-1 0 0,-1 0 0,0 1 0,0-1 0,0 0 0,0 0 0,1 1 0,1 0 0,0 0 0,0 1 0,-2-3 0,0 2 0,0-2 0,0 2 0,1-1 0,1 1 0,0-1 0,0-1 0,0 0 0,0 0 0,0 2 0,-1 0 0,-1-1 0,3 2 0,-2-2 0,4 0 0,-3 2 0,0-3 0,1 3 0,0-1 0,0 1 0,1-1 0,-2 1 0,0-2 0,-1 1 0,1-2 0,1 2 0,1 0 0,0 1 0,0-1 0,-1 0 0,-2 0 0,1 0 0,0 0 0,2 0 0,1-1 0,-1-2 0,2-2 0,0 3 0,0 1 0,-2 1 0,-2 1 0,0-1 0,0 0 0,0 0 0,0 0 0,0 1 0,0-2 0,4 2 0,-4-2 0,5 1 0,-3-1 0,-1 1 0,-1 0 0,1 2 0,0-1 0,1 0 0,-2-2 0,3 3 0,-4-2 0,4 1 0,-2-1 0,1 0 0,0 1 0,-1 0 0,1 0 0,0 1 0,1-2 0,-1 1 0,-1 0 0,1 0 0,0-1 0,0 0 0,0 0 0,2 1 0,0-1 0,0 0 0,0 0 0,-1 1 0,-1 1 0,0 0 0,1 0 0,-1 1 0,2 0 0,-2-1 0,0 0 0,1-1 0,-1 0 0,1 1 0,0 0 0,-1 0 0,0 0 0,1-1 0,-2 0 0,1 2 0,-1-3 0,1 2 0,0-1 0,0-1 0,0 1 0,0 2 0,1-2 0,-1 1 0,2-1 0,-1 3 0,0 0 0,0 0 0,-1 0 0,1-4 0,-1 4 0,-1-4 0,3 4 0,-2 0 0,2 0 0,-2 0 0,0-1 0,0-1 0,1-1 0,0 2 0,1-1 0,0 0 0,0 0 0,-1 0 0,-2 2 0,3 0 0,-2-1 0,2-1 0,-2 0 0,0 0 0,1 1 0,1 0 0,3-2 0,-1 1 0,1 0 0,1 0 0,0-1 0,-2 1 0,2-2 0,2 1 0,0 1 0,-1 0 0,-4 1 0,-3-1 0,1-1 0,2 2 0,-1 0 0,1 1 0,-3 0 0,0 0 0,2-3 0,-2 2 0,2-2 0,-2 2 0,0 1 0,2 0 0,-2 0 0,2 0 0,-1 0 0,-1 0 0,1 0 0,0 0 0,-1 0 0,1 0 0,0 0 0,1 0 0,0 0 0,-1 0 0,-2 0 0,3 0 0,-2 0 0,1 0 0,0 0 0,-1 0 0,2 0 0,-2 0 0,1 0 0,-1 1 0,0 2 0,1-2 0,-2 2 0,3-2 0,-2 1 0,0 0 0,1 0 0,-1-2 0,2 1 0,-3 1 0,1 0 0,2 0 0,-1-1 0,1 1 0,-1 0 0,1 1 0,-1-1 0,-1 0 0,0 0 0,0 0 0,0 0 0,0 0 0,1 0 0,0-2 0,-1 2 0,1 0 0,-2 1 0,2 2 0,-2-1 0,1-1 0,-2 1 0,2-2 0,-2 3 0,2-2 0,-1 2 0,0-3 0,3 2 0,-2-2 0,2 0 0,-2 0 0,0-1 0,0 1 0,0 0 0,0 1 0,0-1 0,2 0 0,-1 1 0,0-1 0,0 0 0,-1 0 0,-1 0 0,1 0 0,0 0 0,2 0 0,-2-2 0,2 1 0,-3 1 0,1 0 0,2 2 0,-2-2 0,2 0 0,-2 0 0,0-2 0,1 1 0,-1 0 0,1 1 0,1 2 0,0-1 0,0-1 0,-1 0 0,-2 0 0,1 0 0,2 0 0,-2-1 0,2 0 0,-2 1 0,0 0 0,3 1 0,0 0 0,2-1 0,-3 0 0,-2-1 0,0-1 0,3 1 0,-3 0 0,3 1 0,-3 0 0,0-1 0,1 0 0,0 1 0,0 0 0,-1 0 0,0 0 0,0 0 0,0 0 0,1 1 0,0-1 0,0 2 0,-1-1 0,0 1 0,-1-1 0,1 1 0,1 1 0,1 0 0,1 2 0,-2-2 0,-1 0 0,-2-1 0,-1-1 0,1 1 0,2 0 0,0 0 0,0-1 0,-1 1 0,-1 0 0,1 0 0,0 1 0,1 1 0,2-1 0,-2 0 0,-1 0 0,0 0 0,-1-1 0,1 0 0,1-1 0,-1 1 0,-1 0 0,-1 0 0,1-1 0,2 1 0,-1 0 0,1-1 0,0 1 0,-1 0 0,-1 0 0,-1 0 0,2 0 0,1 0 0,0 2 0,0-1 0,-1 1 0,-1 0 0,1-2 0,-1 0 0,1 0 0,1 0 0,-2-1 0,0 1 0,0 0 0,0-1 0,0 1 0,1 2 0,0-2 0,-1 1 0,0-1 0,-1 0 0,1 0 0,1 1 0,1 0 0,-2 1 0,0 0 0,-1-1 0,-1-1 0,0 0 0,3 1 0,-2 0 0,2 0 0,-3-1 0,0-1 0,0 3 0,0-2 0,0 1 0,0-1 0,0 0 0,4 2 0,-3-1 0,2 2 0,-3-2 0,0-1 0,0 1 0,0-1 0,0 1 0,0-1 0,0 1 0,3 0 0,-2 0 0,2 0 0,-2-1 0,-1 1 0,0-1 0,0 1 0,0-1 0,0 0 0,0 1 0,0 1 0,0-1 0,0-1 0,0 2 0,0-3 0,0 2 0,0 1 0,0-3 0,0 3 0,0-1 0,0 0 0,0 3 0,0-1 0,0-2 0,1 0 0,1-2 0,0 2 0,-1-1 0,0 2 0,-1-3 0,0 3 0,0-2 0,0 1 0,2 0 0,0 0 0,0 1 0,0-1 0,-2 0 0,0 0 0,1 0 0,1-2 0,0 3 0,-1-3 0,-1 2 0,0 1 0,0-2 0,0 2 0,2-3 0,0 1 0,0 0 0,0 1 0,-2 3 0,2-2 0,0 2 0,0-4 0,0 1 0,-1 0 0,1-1 0,0 2 0,0-1 0,-2 0 0,0 0 0,0-2 0,0 3 0,2-2 0,0 2 0,0-3 0,-1 1 0,0 0 0,-1 2 0,0 0 0,1 0 0,1-1 0,0 0 0,0-1 0,-2 1 0,2 1 0,0 2 0,0-1 0,1-1 0,-3-2 0,0 0 0,0 1 0,0 0 0,0 0 0,0-1 0,0 0 0,0 0 0,0 2 0,0-1 0,0 3 0,0 0 0,0-1 0,0 0 0,0-3 0,0 0 0,0 1 0,0-1 0,0 2 0,0-2 0,0-1 0,0 3 0,0-2 0,0 1 0,0 1 0,0-1 0,0 2 0,0-1 0,0 0 0,0-1 0,0 0 0,0-1 0,0 1 0,0-1 0,0 2 0,0-3 0,0 1 0,0 2 0,0-2 0,0 1 0,0-1 0,0 0 0,0 2 0,0-2 0,0 4 0,0-3 0,0-1 0,0 1 0,0 0 0,0-1 0,0 1 0,0 0 0,0-1 0,0 2 0,0-2 0,0-1 0,0 3 0,0-2 0,0 1 0,0 0 0,0-1 0,0 1 0,0 0 0,0 0 0,-1-1 0,-1 0 0,0-1 0,-1 2 0,0 0 0,1 0 0,0-2 0,1 1 0,-1 0 0,-2-1 0,0 2 0,2-1 0,0 1 0,1-1 0,-2 0 0,1 1 0,0-2 0,1 3 0,-1-3 0,-1 1 0,-1 0 0,1 0 0,0 1 0,1-1 0,-2 1 0,0-1 0,2 0 0,0 0 0,0 0 0,-1 1 0,1 0 0,2 0 0,-1-1 0,-1 0 0,-1 0 0,0 1 0,1-1 0,-1 2 0,1-3 0,2 1 0,-2 1 0,0-1 0,0 3 0,-1-3 0,0 3 0,2-1 0,-1 0 0,2 0 0,-1-1 0,-1-2 0,0 1 0,-2 2 0,0 0 0,0 1 0,0-1 0,2-1 0,2-1 0,0 0 0,-1 2 0,-2-1 0,1 1 0,0 0 0,1-1 0,-1-2 0,0 1 0,1 1 0,0-1 0,0 1 0,-1-1 0,0 0 0,0 1 0,2 0 0,0 0 0,-1-1 0,-2 0 0,1 1 0,0 0 0,2 1 0,-1-2 0,-1 0 0,-1 0 0,1 1 0,2 0 0,-2 0 0,0-1 0,0-1 0,1 3 0,1-3 0,0 3 0,-1-2 0,-1 1 0,0 0 0,0-1 0,0 0 0,0-1 0,0 2 0,0-1 0,2 1 0,-2-1 0,0-1 0,0 1 0,0 1 0,2 0 0,-2-1 0,0 1 0,0-3 0,-1 4 0,1-2 0,0 2 0,-2-1 0,1 1 0,0 1 0,-1-2 0,2-1 0,0 0 0,2 1 0,-1-1 0,-1 2 0,0-2 0,-2 1 0,2 1 0,1 0 0,-1-1 0,1 0 0,-1-2 0,0 1 0,0 1 0,1-1 0,0 1 0,-2-2 0,1 1 0,0 1 0,1-1 0,-2 0 0,2 0 0,-2 1 0,3-1 0,0 1 0,-3-1 0,2 0 0,-3-1 0,4 3 0,0-1 0,-2 0 0,-1 0 0,1 0 0,1 0 0,1-1 0,-1 0 0,-1 0 0,0 0 0,0 1 0,2-1 0,0 1 0,0-1 0,0 1 0,0 1 0,0 1 0,0 0 0,0-2 0,0 0 0,0-2 0,0 2 0,0-1 0,0 1 0,0 1 0,0-2 0,0 2 0,0-1 0,0-1 0,0 1 0,0 0 0,1-2 0,2 2 0,1-2 0,1-1 0,0-1 0,-1 0 0,0 2 0,0-2 0,-2 5 0,2-5 0,-2 3 0,1-1 0,3-1 0,-3 0 0,3-2 0,-1 0 0,-1 0 0,2 0 0,1 0 0,-2 0 0,2 0 0,-3 0 0,1 0 0,-1 0 0,2 1 0,-1 1 0,1 0 0,0 0 0,-1-1 0,-1 1 0,1 0 0,0-1 0,2 1 0,-3 0 0,1 0 0,-1-1 0,0 1 0,0 0 0,2 0 0,-2 0 0,3 0 0,-1 0 0,-1 0 0,0 0 0,-2 0 0,1 0 0,2 1 0,-2 0 0,2-1 0,-2-1 0,-1 1 0,1 0 0,-2 3 0,3-2 0,-2 3 0,4-2 0,0 1 0,0 2 0,0 1 0,0-2 0,-1 0 0,-1-1 0,-1-1 0,1 0 0,0 0 0,-1-2 0,2 1 0,-3-1 0,1 1 0,0 1 0,0 0 0,1 0 0,-1-2 0,2 1 0,-1-1 0,1 0 0,0 0 0,-2-1 0,-1 2 0,1-2 0,0 1 0,0 1 0,1-2 0,-4 5 0,4-4 0,-1 2 0,1 0 0,0-1 0,0 0 0,-2-1 0,2 1 0,0-2 0,0 2 0,-1-1 0,0 0 0,0 0 0,2-1 0,-2 0 0,2 0 0,-2 1 0,0 2 0,-1 0 0,1-2 0,2 2 0,-1-3 0,3 2 0,-3-2 0,0 0 0,-1 1 0,0 1 0,0 1 0,0-2 0,1 1 0,-1-1 0,2 0 0,-3 0 0,1-2 0,2 2 0,-1 0 0,1 0 0,0 1 0,-1-1 0,1 1 0,-3 1 0,0-2 0,1 0 0,-1 1 0,3-1 0,-2 0 0,0-2 0,1 2 0,0 0 0,0 1 0,-1 1 0,0-2 0,0 0 0,0 0 0,0 0 0,0 0 0,0 0 0,1 0 0,0 0 0,1 2 0,0-1 0,0 1 0,-1 1 0,-2-1 0,1-1 0,0-2 0,0 1 0,0 0 0,0 1 0,0 1 0,1-2 0,2 0 0,0 0 0,-1 0 0,-1 1 0,-2 1 0,1 0 0,1 0 0,-1-2 0,2 1 0,-1 0 0,0 1 0,0 0 0,-1-2 0,-2 1 0,2-2 0,-2 5 0,2-4 0,-1 2 0,1-1 0,0-2 0,-2 5 0,3-4 0,-4 3 0,4-3 0,-3 3 0,3-4 0,-2 3 0,2-2 0,-2 2 0,1-1 0,-3 0 0,4 1 0,-2 0 0,0-1 0,0-1 0,-1 3 0,5-3 0,-3 3 0,2-2 0,-2 0 0,-1-1 0,1 1 0,-1 1 0,0 0 0,0 0 0,1 0 0,-1-2 0,1 0 0,-1 2 0,2 0 0,-2 0 0,1-2 0,0-1 0,1 2 0,-1 1 0,1 1 0,1 1 0,3 1 0,1 0 0,-1-1 0,0-1 0,-3-1 0,1 1 0,0-1 0,-1 0 0,0 0 0,1 0 0,0 0 0,-1 0 0,1 0 0,0 0 0,-1 0 0,-1 0 0,-2 0 0,3 1 0,1 2 0,0 0 0,0-1 0,-3-1 0,2 0 0,0 1 0,0 0 0,0-1 0,-2 0 0,0-1 0,0 0 0,0-1 0,0 1 0,0 0 0,0 0 0,0-1 0,0 1 0,-1 0 0,1 0 0,0-1 0,0 1 0,0 1 0,-2 1 0,-1 1 0,-1-2 0,1 0 0,1-1 0,0-1 0,0 3 0,-1-2 0,-1 1 0,0-1 0,0 0 0,0 1 0,0-1 0,1 1 0,2-1 0,-1 0 0,-1 1 0,0-1 0,-1 1 0,0-1 0,0 1 0,1 0 0,0-1 0,2 0 0,-2 1 0,0-1 0,0 2 0,1-3 0,0 1 0,0 2 0,-1-2 0,-1 1 0,0-1 0,1 0 0,1 0 0,0 0 0,0 2 0,-2 2 0,0 0 0,0 1 0,0-2 0,0-4 0,1 3 0,2 0 0,-1 1 0,0-1 0,-1-2 0,-1 0 0,0 2 0,0 0 0,0 1 0,0-1 0,0-2 0,0 0 0,2 2 0,0 1 0,1 0 0,-1 3 0,-2-1 0,0 1 0,0 0 0,0-3 0,0 0 0,0-1 0,0 0 0,0 3 0,0 0 0,2 0 0,0 0 0,0-2 0,1-1 0,-3 0 0,0 1 0,0 1 0,0 1 0,0 1 0,0 1 0,0-2 0,0 4 0,0 1 0,0 0 0,0-1 0,0-2 0,0-2 0,0 0 0,0 0 0,1 0 0,2 0 0,-1 0 0,0 0 0,-1 0 0,-1 0 0,0 0 0,0 0 0,0 0 0,0 0 0,0 3 0,0 0 0,0 3 0,0 3 0,0-5 0,0 6 0,0 3 0,0 5 0,0 1 0,0-7 0,0-6 0,0-3 0,0 3 0,0 1 0,0-1 0,0 1 0,0 0 0,0-1-3277,0 15 0,0-10 3047,0 9 230,0-14 0,0 0 0,0-2 0,0 4 0,0 0 3276,0-2 0,0-2-3044,0-1-232,0-4 0,0 1 0,0 4 0,0-3 0,0 3 0,0-4 0,0 0 0,0 0 0,0 0 0,0 0 0,0 0 0,0 0 0,0 3 0,0 0 0,0 1 0,0 2 0,0-1 0,0 2 0,0-2 0,0-1 0,0 0 0,0 0 0,0 0 0,0-1 0,0-2 0,0-1 0,0 2 0,0 1 0,0 1 0,0-1 0,0-2 0,0-1 0,-2 0 0,0 0 0,-1 0 0,1 2 0,2-1 0,-2 3 0,-1 3 0,-1 4 0,-1-1 0,2-2 0,1-6 0,2-2 0,-1 0 0,-1 0 0,-1 0 0,1 0 0,1 0 0,1-1 0,-2 4 0,-1 0 0,0 1 0,1-1 0,1-2 0,1-1 0,0 0 0,0 1 0,0-3 0,-2 3 0,0 1 0,-1 2 0,1 0 0,1-3 0,-1-4 0,0-1 0,0-2 0,1 3 0,1 0 0,0 1 0,0-1 0,0 0 0,0 1 0,-1-1 0,-1 0 0,-1-1 0,1-1 0,2 2 0,0 1 0,0 0 0,0 3 0,-2-2 0,0 1 0,0-1 0,0-3 0,2-2 0,0 4 0,0 1 0,0-1 0,0 0 0,0-3 0,-1 0 0,-1 1 0,0-1 0,-1 4 0,3-1 0,0-1 0,0 2 0,0-1 0,0 4 0,-2 2 0,0 1 0,-1-1 0,1-1 0,2-4 0,0 1 0,0 0 0,-1 0 0,-2 0 0,1-1 0,0-2 0,1 0 0,1 0 0,0 1 0,0-1 0,0-1 0,0-2 0,0 4 0,0-3 0,0 3 0,0-1 0,0 0 0,0-1 0,-1 0 0,-1-2 0,0 1 0,0 2 0,1-2 0,1 0 0,0 2 0,0-2 0,0 1 0,0 0 0,0-1 0,0 3 0,0 4 0,0 2 0,0 0 0,0 0 0,0 0 0,0-1 0,0 0 0,0 1 0,0-1 0,0 1 0,0-1 0,0 0 0,0 0 0,0 1 0,0-1 0,-2-2 0,0-1 0,-1 0 0,1 0 0,2 0 0,0 2 0,0-1 0,0 2 0,0-1 0,0-3 0,0 2 0,0-1 0,0 1 0,0 3 0,0-2 0,0-3 0</inkml:trace>
  <inkml:trace contextRef="#ctx0" brushRef="#br0" timeOffset="7233">3982 6128 24575,'0'6'0,"0"0"0,0 0 0,0 1 0,0-1 0,0 0 0,0-1 0,0-1 0,0 1 0,0-1 0,0 2 0,0-2 0,0-1 0,0 3 0,0-2 0,0 2 0,0-2 0,0 1 0,0 1 0,0 0 0,0 0 0,0-2 0,0 0 0,0 1 0,0-1 0,0 2 0,0-3 0,2 2 0,1 1 0,1-1 0,0-2 0,0-2 0,-2 1 0</inkml:trace>
  <inkml:trace contextRef="#ctx0" brushRef="#br0" timeOffset="7234">4008 6290 24575,'4'3'0,"-1"-1"0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11:37:40.304"/>
    </inkml:context>
    <inkml:brush xml:id="br0">
      <inkml:brushProperty name="width" value="0.2" units="cm"/>
      <inkml:brushProperty name="height" value="0.2" units="cm"/>
      <inkml:brushProperty name="color" value="#B2EC84"/>
    </inkml:brush>
  </inkml:definitions>
  <inkml:trace contextRef="#ctx0" brushRef="#br0">317 0 24575,'0'19'0,"-3"10"0,-2-1 0,-1 0 0,-1-4 0,0-9 0,0 1 0,-1 2 0,-2 1 0,2-2 0,1-1 0,0-1 0,1-2 0,-1 0 0,1 0 0,1 0 0,0 0 0,0-1 0,-2 2 0,0-3 0,-1 2 0,4-1 0,0-1 0,1-3 0,1-1 0,0-2 0,1 1 0,-1-1 0,1 0 0,-2 0 0,1 1 0,0 0 0,0-1 0,1 0 0,1 0 0,-1 1 0,-1-1 0,1 2 0,-2 3 0,1 1 0,0 2 0,-1-2 0,0 2 0,0 0 0,0-2 0,1-2 0,0-2 0,0 0 0,0 0 0,0 1 0,-1 2 0,1-2 0,0 3 0,0-4 0,2 1 0,0-1 0,-2 0 0,0 0 0,0 3 0,0 2 0,0-1 0,-1 5 0,2-4 0,0 0 0,0 0 0,-1-5 0,0 0 0,0 1 0,2-2 0,0-1 0,0 0 0,0 0 0,-2 2 0,0 0 0,0 0 0,1 1 0,0-1 0,1 0 0,0 3 0,-1 2 0,0-1 0,-1 4 0,0-1 0,0 2 0,0 0 0,-1-2 0,1-2 0,1-2 0,1-1 0,0-2 0,-1 2 0,-1 2 0,0-1 0,-1 0 0,3-2 0,0-1 0,0 1 0,0-1 0,0 2 0,0 1 0,-1 0 0,-1 1 0,0-2 0,0 2 0,2 8 0,0-7 0,0 7 0,0-13 0,0-1 0,0 0 0,0 0 0,0 1 0,0 2 0,0-2 0,0 4 0,0 0 0,0 1 0,0-1 0,0 0 0,0 3 0,0 1 0,-2 4 0,-1 1 0,1 1 0,0-1 0,1-5 0,-1-4 0,0 0 0,0 0 0,2 1 0,0-1 0,0-2 0,0-1 0,-1 0 0,-1 1 0,0-1 0,0 0 0,1 1 0,1-1 0,0 1 0,0 3 0,-2 0 0,0 5 0,0-1 0,1 3 0,0-4 0,-1-1 0,0-6 0,0 0 0,2 1 0,0-1 0,0-1 0,0-1 0,-1 0 0,-1 0 0,0 4 0,0 2 0,1-1 0,1 0 0,0 0 0,0 2 0,0-1 0,-1 4 0,-2-1 0,1 2 0,0 0 0,2-4 0,0-2 0,0-2 0,0-1 0,0 1 0,0-1 0,0 0 0,0 0 0,0 3 0,0 0 0,0 0 0,0 0 0,0-2 0,0-1 0,0 3 0,0 2 0,0-1 0,0 4 0,0-1 0,0 1 0,0-2 0,0-4 0,0-2 0,0 1 0,0-1 0,0-1 0,0-1 0,0 0 0,0 0 0,0 2 0,0 0 0,0 3 0,0 0 0,0 0 0,0 0 0,0 1 0,0 2 0,0 0 0,0 5 0,0 2 0,0-2 0,0-2 0,0-4 0,0-5 0,0-1 0,0-1 0,0 0 0,0 1 0,0-1 0,0 1 0,0-2 0,0 2 0,4-2 0,-1 2 0,3 0 0,-2 2 0,-1 2 0,7 20 0,-2-7 0,2 5 0,0 0 0,-6-21 0,4 12 0,-5-14 0,1 1 0,-3-1 0,0 1 0,1-2 0,2 0 0,2 0 0,-2-2 0,1 0 0,-1 2 0,-1-1 0,14 16 0,-2 1 0,4 1 0,-3 0 0,-9-15 0,-1 2 0,-2-3 0,0-2 0,0 2 0,-1-2 0,2 1 0,-3 1 0,0-2 0,0 3 0,2-1 0,-1 1 0,3 2 0,0 4 0,1 4 0,-1 0 0,-1-1 0,-1-5 0,0-1 0,-1 1 0,2 2 0,-1 1 0,0 0 0,0 0 0,0-2 0,0-1 0,0-3 0,-1-2 0,1 0 0,-1 0 0,-1 1 0,0-1 0,0-1 0,0 1 0,-1 0 0,0 1 0,-1-1 0,0 1 0,-1 2 0,-1 0 0,-2 5 0,-2 3 0,0 3 0,-1 0 0,1-3 0,-1-3 0,1-1 0,-1 1 0,2 0 0,1 0 0,0 0 0,-1-1 0,0 0 0,-1-3 0,1 0 0,2-2 0,1 1 0,0-1 0,-2 0 0,0 2 0,0-1 0,0 2 0,1 1 0,0 0 0,1-3 0,-1-1 0,1-2 0,0 2 0,0 0 0,2 1 0,0-1 0,-1-1 0,-1-1 0,0 0 0,1 0 0,0 2 0,1 0 0,0 0 0,0 0 0,0 1 0,0 0 0,-2 1 0,0 0 0,0-1 0,1 0 0,1-1 0,0-1 0,0-2 0,0 1 0,0 1 0,0-1 0,-7-2 0,-3-1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11:39:03.755"/>
    </inkml:context>
    <inkml:brush xml:id="br0">
      <inkml:brushProperty name="width" value="0.05" units="cm"/>
      <inkml:brushProperty name="height" value="0.05" units="cm"/>
      <inkml:brushProperty name="color" value="#B2EC84"/>
    </inkml:brush>
  </inkml:definitions>
  <inkml:trace contextRef="#ctx0" brushRef="#br0">390 960 24575,'-6'2'0,"0"-1"0,0-1 0,2 0 0,0 0 0,1 2 0,1 0 0,-1 4 0,1-3 0,-1 2 0,2-1 0,0 0 0,-1 1 0,1-1 0,-1 0 0,0-1 0,0 0 0,0 0 0,1 1 0,0 1 0,0-1 0,-1 1 0,0-1 0,0 0 0,0 0 0,0 0 0,1-1 0,-1 1 0,0 1 0,0-2 0,0 0 0,1 0 0,0 0 0,-1 0 0,0 0 0,0 0 0,0-1 0,0 0 0,0 1 0,0 1 0,1-1 0,0-1 0,0 0 0,-1 0 0,0 0 0,1 0 0,0 0 0,0 0 0,-1 2 0,0 0 0,0 0 0,0 0 0,0-1 0,0 0 0,0 1 0,0-1 0,0 0 0,0 0 0,0 1 0,-1 0 0,1-1 0,0 0 0,0 1 0,0-1 0,0 1 0,-1 1 0,1-2 0,0 0 0,0 0 0,0 1 0,-1 0 0,0 3 0,-1-1 0,0 0 0,0 0 0,1-2 0,0 0 0,1-1 0,0 0 0,0 0 0,0 1 0,0 1 0,0-2 0,0 0 0,-1 0 0,1 0 0,-1 1 0,0-1 0,0 1 0,0-1 0,1 1 0,-2 0 0,0 0 0,0 1 0,1-1 0,1 0 0,0-1 0,0 0 0,0 0 0,-1 1 0,0-1 0,-1 0 0,1 0 0,2-1 0,0 0 0,0 1 0,0 0 0,-1 0 0,0 0 0,-1 0 0,1 1 0,0-1 0,0 1 0,-1-1 0,0 1 0,0 2 0,0-2 0,0 1 0,1-2 0,0-1 0,0 1 0,0 0 0,0 0 0,1 0 0,0-1 0,0 0 0,-1 0 0,0 0 0,0 1 0,0 0 0,1 0 0,-1 1 0,1-2 0,-1 2 0,-1 0 0,1 1 0,-1 0 0,1-1 0,1 0 0,0-1 0,0-1 0,0 0 0,-1 0 0,0 0 0,1 1 0,-1 0 0,1 0 0,-1 0 0,0 0 0,0 0 0,0 1 0,0-1 0,1 0 0,0 0 0,0 0 0,-1 1 0,0 0 0,1-1 0,-1 1 0,1 0 0,0-1 0,0-1 0,0 0 0,0 0 0,0 0 0,0-1 0,0 1 0,0 0 0,0 0 0,1 0 0,0 0 0,-1 0 0,0 2 0,-1-1 0,1 0 0,0-1 0,0 0 0,0 0 0,0 1 0,-1 0 0,1 0 0,-1-1 0,0 2 0,0-1 0,1 0 0,0 0 0,0-1 0,0 0 0,0 1 0,0 0 0,0 0 0,0 0 0,-1 0 0,0-2 0,1 1 0,0 0 0,0 0 0,0 0 0,0 0 0,0 0 0,0 0 0,0 1 0,0-1 0,1 0 0,0 1 0,0-1 0,0-1 0,2 0 0,1-1 0,0 0 0,2 0 0,1 0 0,0 0 0,13 4 0,-8-2 0,7 3 0,-12-2 0,0-1 0,1 0 0,1 1 0,0 0 0,1 1 0,0-1 0,-1 1 0,-2-1 0,0 0 0,-2-1 0,0-1 0,-1 0 0,0 0 0,0-1 0,0 0 0,1 1 0,-2 0 0,0 0 0,0-1 0,-1 0 0,2 0 0,1 0 0,-1 0 0,0 0 0,-1 0 0,1 0 0,0 0 0,2 0 0,0 0 0,0 0 0,-1 1 0,-1 0 0,1 0 0,0 0 0,1 0 0,-1-1 0,0 0 0,-1 0 0,0 0 0,0 0 0,1 0 0,-1 1 0,-1 0 0,0 0 0,-1-1 0,2 0 0,-1 0 0,0 0 0,1 1 0,0 0 0,0 0 0,0 0 0,0-1 0,0 0 0,0 0 0,0 0 0,0 0 0,1 0 0,0 0 0,-1 0 0,2 0 0,-2 0 0,2 0 0,-2 0 0,-1 0 0,0 0 0,0 0 0,1 0 0,0 0 0,-1 0 0,0 0 0,0 0 0,0 0 0,0 0 0,0 0 0,-1 0 0,1 0 0,0 0 0,0 0 0,0 0 0,0 0 0,0 0 0,0 0 0,-1 0 0,1 0 0,1 0 0,-1 0 0,0 0 0,1 0 0,0 0 0,0 0 0,-1 0 0,0 0 0,0 0 0,0 0 0,0 0 0,-1 0 0,1 0 0,0 0 0,0 0 0,-1 0 0,1 0 0,0 0 0,0 0 0,0 0 0,0-1 0,0 0 0,0-1 0,0 0 0,0 0 0,-1 0 0,1 0 0,0-1 0,0 0 0,0 0 0,0 0 0,0 0 0,0 2 0,-1-1 0,0 0 0,-1 0 0,0 0 0,1 1 0,0-1 0,0 1 0,0-1 0,-1 0 0,0-1 0,0 1 0,0 0 0,0 1 0,0-1 0,-1 1 0,0-1 0,-2 1 0,0 0 0,1 0 0,-1 1 0,0 0 0,2-1 0,-1 0 0,1 0 0,0 1 0,-1 0 0,0 0 0,0 0 0,0 0 0,0 0 0,0 0 0,0 0 0,0 0 0,0 0 0,0 0 0,1 0 0,-1 0 0,0 0 0,0 0 0,-1 0 0,1 0 0,0 0 0,-1 0 0,1 0 0,-1 0 0,2 0 0,-1 0 0,0 0 0,-1 0 0,0 0 0,0 0 0,0 0 0,0 0 0,1 0 0,0 0 0,0 0 0,1 0 0,-1 0 0,0 0 0,0 0 0,0-1 0,0 0 0,0 0 0,0 0 0,0 1 0,-1-1 0,0 0 0,1 0 0,-1 0 0,0 1 0,-1-1 0,1 0 0,0 0 0,0 1 0,-1-1 0,-1-1 0,1 1 0,1 0 0,0 0 0,0 0 0,-2-1 0,0 1 0,0 0 0,-1-1 0,-1 1 0,1 0 0,0 0 0,3 0 0,1 0 0,0 1 0,0 0 0,-1 0 0,0 0 0,0 0 0,0 0 0,0 0 0,2 0 0,-1 0 0,0 0 0,0 0 0,1 0 0,-1 0 0,0 0 0,0 0 0,-1 0 0,0 0 0,-5-2 0,2 2 0,-4-2 0,4 2 0,0 0 0,1 0 0,1 0 0,0 0 0,1 0 0,0-1 0,-1 0 0,1-1 0,0 1 0,1 1 0,0 0 0,0 0 0,0 0 0,1 0 0,-1-1 0,1-1 0,0 1 0,0-1 0,0 0 0,-1 1 0,-3-2 0,3 1 0,-3-2 0,2 1 0,1 0 0,0 0 0,1 1 0,0 0 0,0 0 0,1 0 0,0 0 0,0 0 0,0 0 0,0 0 0,0 0 0,0 0 0,0 0 0,0 0 0,0-1 0,1 0 0,2-1 0,-1 0 0,1-1 0,-1 2 0,0 0 0,0 1 0,0 0 0,1-1 0,0 0 0,1-1 0,-1 1 0,-1 0 0,0 0 0,1-1 0,1-1 0,0 0 0,0-1 0,-1 2 0,1 0 0,-1 1 0,0 0 0,0-1 0,-1 1 0,0 1 0,0 0 0,0 0 0,0 0 0,-1 0 0,1 0 0,0 1 0,0 0 0,0 0 0,0 0 0,0 0 0,0 0 0,-1 1 0,2-2 0,-2 0 0,2 0 0,-2 0 0,1-1 0,0 0 0,1 0 0,-1 0 0,-1 0 0,1 1 0,0 1 0,0-1 0,0 0 0,0 0 0,0 0 0,-1 0 0,1 0 0,0 0 0,1 0 0,-1-1 0,1 0 0,0 0 0,0 0 0,-1 1 0,0 0 0,0 0 0,0 0 0,-1 1 0,1 0 0,0 0 0,0 0 0,0-1 0,0 1 0,0-1 0,0 0 0,0-1 0,0-1 0,1 1 0,1-1 0,-1 0 0,3-1 0,-2 0 0,1-1 0,-1 1 0,-1-1 0,1 2 0,-1-1 0,0 1 0,0-1 0,-1 1 0,0-1 0,1 1 0,-1-1 0,0 1 0,1-2 0,1 0 0,0-1 0,-1 1 0,0 1 0,-1 0 0,1 0 0,0 0 0,0-1 0,0 1 0,0 1 0,-1 1 0,-1 1 0,0-1 0,0 0 0,0 0 0,0 0 0,0 1 0,0 1 0,0 0 0,0 0 0,0-1 0,0 0 0,0 0 0,0 1 0,-1-1 0,0-1 0,1 1 0,0-2 0,1 1 0,-1-1 0,0 0 0,1 1 0,-1 0 0,0 0 0,0 1 0,-1 0 0,1 1 0,0-1 0,0 0 0,0 0 0,0 0 0,0 0 0,0 0 0,0 0 0,0 0 0,0 0 0,-1 0 0,0 0 0,0 0 0,0 0 0,0 0 0,0 1 0,0-1 0,1-1 0,0 0 0,0-3 0,0 0 0,0-1 0,0 0 0,0 1 0,1 2 0,-1-2 0,0 0 0,0 0 0,1 0 0,-1 1 0,0 0 0,0 1 0,0 0 0,0-1 0,0 0 0,0 2 0,0-1 0,0 2 0,-1 0 0,0 1 0,0-1 0,1 1 0,0-1 0,0 1 0,-1 0 0,0-1 0,0-3 0,0 2 0,0-3 0,2-1 0,-2 1 0,3-4 0,-1 1 0,1 0 0,0 0 0,-1 3 0,1 0 0,-1 0 0,0 0 0,-1 0 0,0 1 0,0 0 0,1 2 0,-1-1 0,-1 2 0,1 1 0,0-1 0,0-1 0,-1 1 0,0-1 0,0 1 0,0-1 0,0 0 0,0 1 0,0-1 0,0 0 0,0-1 0,1 0 0,0-1 0,0-1 0,0 1 0,-1-2 0,0 1 0,1 0 0,0 0 0,0 1 0,0 0 0,0 1 0,0-1 0,0 0 0,0 0 0,0 1 0,-1-1 0,2 2 0,-1-1 0,0-1 0,-1 2 0,0-1 0,1 0 0,1 0 0,-1 0 0,-1 0 0,0 0 0,0 0 0,0 1 0,0 0 0,0 0 0,0-1 0,0 1 0,0 0 0,0 0 0,0-1 0,0 1 0,0 0 0,0 0 0,0-1 0,0 1 0,0 1 0,0-1 0,0 0 0,0-1 0,0 0 0,0 0 0,0 2 0,0-1 0,0 1 0,0 0 0,0 0 0,0 0 0,0-1 0,0-1 0,0 1 0,0 1 0,0 0 0,0 0 0,0 0 0,0-1 0,0 0 0,0 0 0,0-1 0,0 0 0,0 0 0,0-1 0,0 0 0,0 0 0,0 1 0,0 1 0,0-1 0,0 0 0,0-1 0,0 1 0,0 0 0,0 1 0,0 0 0,0 0 0,0-1 0,0 1 0,0 0 0,0 0 0,0-1 0,0 1 0,0 0 0,0-1 0,0 1 0,0-2 0,0-1 0,0 0 0,0-1 0,0 2 0,0 2 0,0 0 0,0 0 0,0 0 0,0-1 0,0 1 0,0 0 0,0 0 0,0 0 0,0 0 0,0 2 0,0-1 0,0 0 0,0 0 0,0-1 0,0 0 0,0-2 0,0 1 0,0 0 0,0 0 0,0 0 0,0-1 0,0 1 0,-1 1 0,0 0 0,0 0 0,0-2 0,1 1 0,0 0 0,-2-1 0,1 1 0,0 1 0,0 0 0,0 0 0,0-2 0,0 1 0,0 0 0,0 1 0,0 1 0,0-2 0,0 0 0,0-1 0,0 1 0,-1 1 0,1 0 0,0 0 0,0 0 0,0 0 0,1-1 0,0 1 0,-1 0 0,0 0 0,0-1 0,1 1 0,0 0 0,-1 0 0,0 0 0,-1-2 0,1 0 0,1 2 0,-1-2 0,0-1 0,0-1 0,0-2 0,1 0 0,-1 2 0,0 1 0,0 1 0,0 0 0,0 0 0,1-1 0,0-1 0,0 1 0,-1 1 0,0 1 0,0-1 0,0 1 0,1-1 0,0 1 0,0-1 0,0 0 0,0 0 0,0-2 0,0 2 0,0-1 0,0 1 0,0 2 0,0-1 0,0-1 0,0 0 0,0-1 0,0 2 0,0 0 0,0 1 0,0 1 0,0 0 0,0-1 0,0 0 0,0-1 0,-1 1 0,1 1 0,-2-1 0,2 0 0,-1 0 0,1-1 0,0 2 0,0-1 0,0 1 0,0 0 0,0 0 0,-1 1 0,0-1 0,0 0 0,1 0 0,-1 0 0,1 0 0,0 0 0,0 0 0,0 0 0,0 0 0,0 0 0,0 0 0,0 0 0,0-1 0,0 0 0,0 1 0,0-1 0,0 0 0,0 1 0,0 1 0,0-1 0,0 0 0,0 0 0,0 0 0,0 0 0,0 6 0,0-3 0,0 5 0,0-3 0,0-1 0,1 3 0,0 0 0,0 1 0,1-1 0,-1 0 0,0-3 0,0 1 0,0-2 0,0 0 0,0 0 0,-1 0 0,0 1 0,0 0 0,0 0 0,0 0 0,0 0 0,1 0 0,0-1 0,0 1 0,0 0 0,-1 0 0,0 0 0,0 0 0,0 1 0,0 1 0,0 0 0,0 0 0,0 1 0,0-2 0,0 1 0,0 0 0,0 0 0,0 1 0,0-1 0,0 1 0,0-1 0,0 1 0,0-1 0,0 1 0,0-2 0,0 0 0,0-1 0,0 0 0,0 0 0,0 0 0,0 0 0,0 0 0,0-1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11:39:06.476"/>
    </inkml:context>
    <inkml:brush xml:id="br0">
      <inkml:brushProperty name="width" value="0.05" units="cm"/>
      <inkml:brushProperty name="height" value="0.05" units="cm"/>
      <inkml:brushProperty name="color" value="#B2EC84"/>
    </inkml:brush>
  </inkml:definitions>
  <inkml:trace contextRef="#ctx0" brushRef="#br0">115 1 24575,'0'5'0,"0"-1"0,0 0 0,0 0 0,0 0 0,0 1 0,0-2 0,0 1 0,0-1 0,0 0 0,0 0 0,0 0 0,0 1 0,0 0 0,0 1 0,0-1 0,0 0 0,0 0 0,0 0 0,0-1 0,0-2 0,0 1 0,0 0 0,0 0 0,0 1 0,0-1 0,0 1 0,0 0 0,0 0 0,0-1 0,0 0 0,0 0 0,0 0 0,0 0 0,0-1 0,0 1 0,0 0 0,0 0 0,0 0 0,0 2 0,0 1 0,0 1 0,0 1 0,0-2 0,-3 3 0,0 0 0,1 4 0,-1-1 0,3-3 0,0 0 0,0-2 0,0 1 0,-2 1 0,1-1 0,0-1 0,0-1 0,1-1 0,0 2 0,0 0 0,-1 1 0,0-1 0,0-2 0,0 0 0,1 2 0,-1 1 0,0 1 0,0 1 0,-1-1 0,1-1 0,-1 1 0,-1-2 0,1 1 0,-1 1 0,0 0 0,1-1 0,0 0 0,1-1 0,-1 0 0,1 0 0,-2 2 0,-1 0 0,0-2 0,0 0 0,3 1 0,-1 0 0,1-1 0,-1 2 0,-2-1 0,0 1 0,0 0 0,1-2 0,1 1 0,1-1 0,0 0 0,-1 0 0,1-1 0,0 0 0,0 0 0,0 2 0,-1-1 0,1 0 0,0 0 0,-1 0 0,0 1 0,0 0 0,0 1 0,1 1 0,0-1 0,0 1 0,0-1 0,-1-1 0,1 0 0,1-3 0,0 2 0,0 0 0,0 0 0,0 0 0,0-1 0,0-1 0,0 1 0,0-1 0,0 1 0,0-1 0,0 1 0,0-1 0,0 2 0,0 1 0,0 0 0,0 1 0,0-1 0,0 1 0,0 0 0,0-2 0,0-1 0,0-2 0,0 0 0,0 1 0,0 1 0,0 1 0,0 0 0,0 0 0,0-1 0,0-1 0,0 1 0,0-1 0,0 0 0,0 1 0,0-1 0,0 1 0,0 0 0,0 2 0,0-1 0,0 0 0,0-1 0,0-2 0,0 0 0,0 0 0,0 1 0,0 0 0,0 0 0,0-1 0,0 0 0,0 0 0,0 1 0,0 1 0,0-2 0,0 0 0,0 1 0,0-1 0,0 1 0,0 0 0,1-2 0,0 1 0,0 0 0,0-1 0,-1 0 0,0 0 0,0 0 0,0 0 0,0 0 0,0 1 0,0 0 0,0 3 0,0-2 0,0 1 0,0 1 0,0 1 0,0-1 0,0 0 0,0 0 0,0 2 0,0-1 0,0 1 0,0 0 0,0 0 0,0 1 0,0-2 0,0 2 0,0 0 0,0-1 0,0 0 0,0-2 0,0-2 0,0 2 0,0-1 0,0 1 0,0 0 0,0-2 0,0 1 0,0-1 0,0 1 0,0-1 0,0 1 0,0-1 0,0 1 0,0-1 0,0 1 0,0 0 0,0 0 0,0 1 0,0 0 0,0-1 0,0 0 0,0-2 0,0 0 0,0 1 0,0-1 0,0 0 0,0 0 0,0 0 0,0 1 0,0 1 0,0-2 0,0 0 0,0 1 0,0-1 0,0 1 0,0 2 0,0-2 0,0 3 0,0-1 0,0 1 0,0 0 0,0-1 0,0 0 0,0 1 0,0-1 0,0-1 0,0-1 0,0 1 0,0-1 0,0 1 0,0-1 0,0 1 0,0-1 0,0 0 0,0 1 0,0 0 0,0 2 0,0 0 0,0 1 0,0-1 0,0 1 0,0 0 0,0-1 0,0-1 0,0-2 0,0 0 0,0-1 0,0 0 0,0 0 0,0 0 0,0 0 0,0 0 0,0-2 0,0 1 0,0 0 0,0 0 0,0 0 0,0 0 0,0 0 0,0 0 0,0 1 0,0 0 0,0 2 0,0 1 0,0 1 0,0 1 0,0 0 0,0 0 0,0 0 0,0 0 0,0-1 0,0 1 0,0-1 0,0 1 0,0-2 0,0-2 0,0 0 0,0-2 0,0 0 0,0-1 0,-1 1 0,0-1 0,0-1 0,-1 0 0,1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11:39:20.361"/>
    </inkml:context>
    <inkml:brush xml:id="br0">
      <inkml:brushProperty name="width" value="0.05" units="cm"/>
      <inkml:brushProperty name="height" value="0.05" units="cm"/>
      <inkml:brushProperty name="color" value="#B2EC84"/>
    </inkml:brush>
  </inkml:definitions>
  <inkml:trace contextRef="#ctx0" brushRef="#br0">482 1 24575,'2'6'0,"-1"-1"0,-1 0 0,0-1 0,0 1 0,0 2 0,0-1 0,0 0 0,0 0 0,0 0 0,0 0 0,0 1 0,0-1 0,0-1 0,0-1 0,0 1 0,0 2 0,0 2 0,0 1 0,0-2 0,0-2 0,0-1 0,0 0 0,0-1 0,0-1 0,0-1 0,0 0 0,0 0 0,0 0 0,0 0 0,0-1 0,0 1 0,0 0 0,0 0 0,0 0 0,0 0 0,0 0 0,0 0 0,0 0 0,0 0 0,0 0 0,0-1 0,0 1 0,0 1 0,0 0 0,0 1 0,0 2 0,0 1 0,0 3 0,0 0 0,0 0 0,0 0 0,0-3 0,0-1 0,0-1 0,0 0 0,0-1 0,0-1 0,0 0 0,0-1 0,0 0 0,0 0 0,0 0 0,0 0 0,0 0 0,0 0 0,0 0 0,0 0 0,0 0 0,0 1 0,0 0 0,0 3 0,0 6 0,0 2 0,0 0 0,0-3 0,0-3 0,0-1 0,0 1 0,0-1 0,0 0 0,0-1 0,0-1 0,0 0 0,0-2 0,0 0 0,0-1 0,0 0 0,0 0 0,0 0 0,0 0 0,0 0 0,0 0 0,0 1 0,0-1 0,0 0 0,0 1 0,0 0 0,0 2 0,0 2 0,0 2 0,0 2 0,0-1 0,0 0 0,0-3 0,0 2 0,0 1 0,0 0 0,0-1 0,0-1 0,0 2 0,0-3 0,0 0 0,0-4 0,0-1 0,0-1 0,0 1 0,0 0 0,0 0 0,0 0 0,0 0 0,0 2 0,0 1 0,0 2 0,0 0 0,-1 0 0,0 1 0,-1 0 0,1 0 0,-2 7 0,2-6 0,-2 8 0,2-6 0,-1 2 0,-1 1 0,1-1 0,1-1 0,-1-2 0,1-3 0,-1 1 0,1 0 0,0 0 0,-1 0 0,1-2 0,0 0 0,0 0 0,1 0 0,0 1 0,-2-1 0,1-1 0,0-1 0,0 1 0,0 0 0,0 0 0,-1 0 0,1-1 0,0-1 0,0-1 0,1 0 0,0 0 0,0 0 0,0 0 0,0-1 0,-1 1 0,0 0 0,0 0 0,0 0 0,0-2 0,0 2 0,0-1 0,0 0 0,0 1 0,-1 0 0,0 2 0,1 1 0,0 1 0,0 0 0,-1 0 0,0 0 0,0 0 0,-1 2 0,0 2 0,-1-2 0,1 0 0,-1-1 0,2-2 0,0 1 0,1-2 0,1-1 0,0-1 0,-1 0 0,0 0 0,0 0 0,0 0 0,1 0 0,0-1 0,0 1 0,0-1 0,0 1 0,0 3 0,0-3 0,0 4 0,0-2 0,0 1 0,0 0 0,0-1 0,0-1 0,0-1 0,0 1 0,0 0 0,0 0 0,0-1 0,0 1 0,-1-2 0,0 2 0,-1 2 0,1 1 0,-2 3 0,-1 2 0,1 2 0,-1-1 0,1 1 0,0-4 0,-1 1 0,0 0 0,0 0 0,0 0 0,1 0 0,0-1 0,0-1 0,1-2 0,-1-1 0,1-1 0,1 1 0,0-1 0,0 0 0,0-1 0,0-1 0,0 1 0,0-1 0,-1-1 0,0 0 0,0-1 0,0 0 0,0 0 0,0 0 0,0 0 0,1 1 0,0-1 0,0 2 0,0 0 0,0-1 0,-1 1 0,0 1 0,0 0 0,-1 2 0,1-1 0,0 1 0,-1 1 0,0 0 0,-1 2 0,-1 1 0,0-2 0,1 0 0,2-1 0,1-2 0,0 0 0,0 1 0,0-2 0,0 2 0,1-4 0,0 1 0,0 0 0,-1-1 0,0 0 0,0 0 0,-2 4 0,1 2 0,-2 4 0,0 0 0,-1 1 0,1-1 0,0-2 0,1-1 0,1-2 0,-1-1 0,1-1 0,0 1 0,0-1 0,0 1 0,1-1 0,0 0 0,0-1 0,0-1 0,0 0 0,1 0 0,0 0 0,0-1 0,-1 1 0,0-1 0,0 1 0,0 0 0,0-1 0,0 2 0,0 0 0,0 1 0,0 0 0,-1 2 0,-1 0 0,1 2 0,-1-1 0,0 2 0,1-2 0,-2 1 0,0 0 0,0 1 0,-1 3 0,2-2 0,0 2 0,-1-4 0,1-2 0,1 0 0,-1-2 0,2 0 0,0-1 0,0-1 0,1 0 0,0 0 0,-1 0 0,0-1 0,0 1 0,0-1 0,0 1 0,0-1 0,0 0 0,0 1 0,-1 0 0,-2 3 0,1-1 0,-4 7 0,3-5 0,-3 4 0,4-4 0,-2 2 0,3-4 0,-1-1 0,1 1 0,0-2 0,0 0 0,0 0 0,0-1 0,1 1 0,0 0 0,0-1 0,0 0 0,-1-1 0,1 0 0,-1 0 0,0 0 0,0 0 0,-1 1 0,0 1 0,-4 4 0,-1 1 0,0 0 0,-1 0 0,3-1 0,-1 1 0,0 0 0,1-2 0,2-2 0,0 0 0,1-1 0,1-1 0,0 1 0,1 0 0,0 0 0,0 0 0,1 0 0,1-1 0,0 0 0,1-1 0,0 0 0,1 0 0,0 0 0,0 0 0,0 0 0,-1 0 0,0 0 0,0 0 0,0 0 0,0 0 0,-1 0 0,1-1 0,0 0 0,0 0 0,1 0 0,-1 0 0,1 0 0,-1 0 0,0 1 0,1 0 0,-1-1 0,1 0 0,0 0 0,-1 0 0,0 1 0,0 0 0,-1 0 0,1 0 0,0 0 0,0 0 0,0 0 0,0 0 0,1 0 0,2 0 0,2 0 0,3 0 0,-1 0 0,0 0 0,-1 0 0,-2 0 0,1 0 0,1 0 0,-1 0 0,-2 0 0,1 0 0,1 0 0,1 0 0,3 0 0,-2 0 0,1 0 0,-2 0 0,0 0 0,0 0 0,0 0 0,1 0 0,-2 0 0,0 0 0,-1 0 0,0 0 0,-1 0 0,-2 0 0,-1 0 0,0 0 0,0 0 0,0 0 0,-1 0 0,1 0 0,0 0 0,0 0 0,0 0 0,0 0 0,0 0 0,0 0 0,0 0 0,-1 0 0,2 0 0,-1 0 0,3 0 0,0 0 0,1 0 0,0 0 0,0 0 0,0 0 0,2 0 0,0 0 0,-2 0 0,0 0 0,-2 0 0,1 0 0,-2 0 0,1 0 0,-2 0 0,0 0 0,0 0 0,0 0 0,0 0 0,-1 0 0,1 0 0,0 0 0,0 0 0,-1 1 0,0 1 0,-1 0 0,0 1 0,0-1 0,-1 0 0,0-2 0,-1 0 0,0 0 0,-1 0 0,0 0 0,-1 0 0,-1 0 0,1 0 0,-2 0 0,2 0 0,0 0 0,1 0 0,0 0 0,-1 0 0,0 0 0,-1 0 0,1 0 0,-1 0 0,1-2 0,0 0 0,-1-1 0,1 1 0,-1 0 0,0 1 0,2-1 0,-1 1 0,0-2 0,-1-1 0,1 1 0,0 1 0,3 0 0,-1 1 0,0 0 0,0 0 0,0 0 0,0 0 0,0 0 0,1 0 0,0 0 0,0 0 0,0 0 0,0 0 0,0 0 0,0 0 0,0 0 0,0 0 0,-1 0 0,1-1 0,0 1 0,0 0 0,0 0 0,0 0 0,-1 1 0,0 0 0,1-2 0,0 1 0,-1 1 0,0 0 0,0 0 0,-2-1 0,1 0 0,-1-1 0,1 1 0,-1 1 0,1 0 0,-1 0 0,-1 0 0,1 0 0,0 0 0,1 0 0,1-1 0,-1 0 0,0 0 0,0 0 0,0 1 0,0 0 0,1 0 0,1 0 0,0-2 0,0 0 0,0 0 0,0 1 0,1-1 0,0-1 0,0 1 0,0-1 0,0 1 0,0 0 0,0 0 0,0-2 0,0-1 0,0 1 0,0-2 0,0 0 0,0-1 0,0 0 0,0 3 0,0-1 0,1 2 0,0-1 0,0 2 0,0-1 0,0 1 0,1-1 0,0 1 0,-1 1 0,0-1 0,0 1 0,1-1 0,1 0 0,-1 0 0,0 0 0,0 0 0,0 0 0,0 0 0,0 1 0,0 0 0,0-1 0,0 0 0,0-1 0,0 0 0,1 0 0,0 1 0,1 0 0,2-1 0,-2-1 0,3 0 0,-1-2 0,1 1 0,0 0 0,-1 1 0,-2 1 0,0-1 0,1-1 0,-1 1 0,-1-1 0,0 1 0,1-1 0,-1 1 0,0-1 0,1 1 0,-1-1 0,0 1 0,1-1 0,-2 1 0,1-2 0,-1-1 0,2-2 0,-1 0 0,0 1 0,2-7 0,-2 7 0,2-6 0,-3 8 0,1 0 0,-1 0 0,1-1 0,-1 1 0,0 1 0,0 1 0,1-2 0,-1 0 0,0 0 0,-1 0 0,-1 1 0,1-1 0,0 2 0,0-3 0,0 1 0,-1 1 0,0 0 0,1 1 0,0 2 0,0 1 0,0 0 0,-1-1 0,0 0 0,0 0 0,0 0 0,1 1 0,0-1 0,-1 0 0,2-1 0,-1 2 0,0-1 0,-1 0 0,0 0 0,0 0 0,1 0 0,0 0 0,-1 1 0,-1 0 0,-2 1 0,0 0 0,-2 0 0,0 0 0,0 1 0,0 0 0,2 1 0,0 0 0,0 1 0,1 0 0,0 0 0,0 0 0,-1 0 0,0 0 0,-2 4 0,2-3 0,-1 3 0,2-2 0,0 0 0,0 0 0,0 0 0,0 0 0,-1 3 0,-1 1 0,0-1 0,1-1 0,1-2 0,0-1 0,0 1 0,0-2 0,0 0 0,-1 0 0,1 1 0,1 0 0,0 0 0,0 0 0,0-1 0,0-1 0,0 0 0,1 0 0,0 0 0,0 0 0,-1 1 0,0-1 0,0 0 0,0 1 0,1-2 0,-1 1 0,1 0 0,-2 0 0,2 0 0,-1 1 0,-1 0 0,1 0 0,0 0 0,0-1 0,0 0 0,0 0 0,0 0 0,1 0 0,0 0 0,0 0 0,0 0 0,0 0 0,0-8 0,0 1 0,0-7 0,0 6 0,0-1 0,0-3 0,0-1 0,2-7 0,-1 7 0,2 0 0,0 6 0,1 1 0,-1 0 0,0 1 0,1-1 0,0 1 0,0 0 0,-1 1 0,-1 1 0,0 0 0,0 0 0,0 1 0,-1 1 0,-1 1 0,-3 2 0,-2 1 0,0 0 0,-8 10 0,8-8 0,-6 6 0,8-7 0,0 0 0,-2 0 0,-2 3 0,1-2 0,-1 3 0,1 0 0,0-2 0,0 2 0,1-2 0,0 0 0,0 0 0,1 0 0,0 0 0,1 0 0,-1-2 0,0 0 0,0 0 0,0 1 0,1-1 0,-1 0 0,1-1 0,1-1 0,0 0 0,0-1 0,1-1 0,-1 0 0,1 0 0,0 2 0,-1 1 0,1 2 0,-1-1 0,1-1 0,0-2 0,-1 0 0,0 1 0,0 0 0,0 0 0,-1 1 0,1-1 0,0 0 0,0 1 0,-1-1 0,-1 1 0,1-2 0,0 0 0,1 0 0,-1 2 0,0-1 0,0 2 0,0-1 0,0 0 0,1-1 0,1-1 0,0-1 0,0 0 0,0 0 0,0-1 0,0 0 0,0 0 0,0 0 0,3 0 0,0 0 0,2-1 0,-2 1 0,-1 0 0,1 2 0,-2 0 0,0 0 0,0-1 0,0 1 0,0 4 0,0-2 0,0 3 0,0-5 0,0-1 0,0 0 0,0 0 0,0-1 0,0 1 0,0 0 0,0 0 0,0 0 0,1-1 0,0 0 0,1-1 0,0 0 0,0 0 0,0 0 0,0 0 0,0 0 0,1 0 0,-1 0 0,0 0 0,0 0 0,1 0 0,-1 0 0,0 0 0,0 0 0,0 0 0,0 1 0,-1 0 0,1 0 0,0 0 0,0 0 0,-1 0 0,2 1 0,-1-1 0,0 1 0,1 0 0,0 0 0,0 1 0,-1-1 0,0 0 0,0 0 0,0-1 0,0-1 0,-1 1 0,1 0 0,0 0 0,0-1 0,0 0 0,-1 1 0,0 0 0,1 0 0,-1 0 0,2 0 0,0 0 0,-1 0 0,1 0 0,0 0 0,1 1 0,1 0 0,-1 0 0,-1 0 0,1 0 0,1-2 0,1 1 0,0 1 0,-2 0 0,1 0 0,-1 0 0,1 0 0,0 0 0,-1 1 0,1-1 0,-1 1 0,0-1 0,1 0 0,-1-1 0,0 1 0,0-1 0,-2 0 0,0-1 0,0 0 0,0 1 0,0 0 0,0 0 0,0-1 0,-1 0 0,1 0 0,-1 0 0,0 2 0,1-2 0,0 2 0,1-1 0,1 0 0,1 0 0,-1 0 0,0-1 0,-1 1 0,0 0 0,0 1 0,1-2 0,-1 0 0,0 0 0,0 0 0,0 0 0,0 0 0,1 0 0,-1 0 0,-1 0 0,0 0 0,0 0 0,0 0 0,-1 0 0,1 0 0,-1 0 0,1 0 0,0 0 0,0 0 0,-1 0 0,1 0 0,0 0 0,0 0 0,0 0 0,-1 0 0,1 0 0,1 0 0,-1 0 0,0 0 0,-1 0 0,1 0 0,0 0 0,-1 0 0,4 0 0,-3 0 0,1 0 0,-8-2 0,2 1 0,-4-2 0,4 1 0,0 0 0,0 0 0,0 0 0,1 1 0,0 0 0,1 0 0,0-1 0,0 2 0,-1-1 0,2 0 0,-1-1 0,0-1 0,0 2 0,0-1 0,0 1 0,0 0 0,0 0 0,0 0 0,1-1 0,0 1 0,-1 0 0,0 0 0,0 0 0,0 0 0,0-1 0,0 1 0,0-1 0,0-1 0,-1 0 0,-1-1 0,-1 0 0,2-1 0,0 1 0,-2-1 0,1 1 0,-1-1 0,1 1 0,1 0 0,0 1 0,0 1 0,0 0 0,1-1 0,-1 1 0,0 0 0,0 0 0,0 1 0,0 1 0,-2 0 0,0 0 0,1 0 0,-4 0 0,3 0 0,-3-1 0,3-1 0,0-1 0,1 1 0,-1 2 0,1 0 0,0-1 0,0 0 0,1-1 0,-1 0 0,2 0 0,-1-1 0,1 2 0,1-1 0,0 0 0,0 0 0,0 1 0,0-1 0,0 0 0,0-1 0,0 0 0,0-2 0,0-1 0,0 2 0,0-3 0,0 1 0,0 1 0,0-1 0,0 2 0,0-1 0,0 1 0,0-1 0,0 1 0,1 0 0,-1 1 0,1 1 0,0 0 0,0 0 0,0 0 0,0 0 0,0 0 0,-1 0 0,0 0 0,0 1 0,0-2 0,0-1 0,0-8 0,0 4 0,0-12 0,0 6 0,0-13 0,0 14 0,0-3 0,0 13 0,0 0 0,0 1 0,0-1 0,0 1 0,0 0 0,1 1 0,0 0 0,-1 4 0,1-1 0,-1 3 0,0-2 0,-1 2 0,0 0 0,-1 1 0,0-1 0,0-1 0,0-1 0,-1 1 0,-1 1 0,1 1 0,-1 0 0,1-1 0,1-1 0,0 1 0,-1 0 0,0 0 0,0 2 0,0-1 0,0 1 0,0 0 0,1-2 0,1-2 0,0 1 0,0-2 0,1 0 0,0 0 0,-1-1 0,0 1 0,0 0 0,0 0 0,1 0 0,0 0 0,0-1 0,0 1 0,0 0 0,0 0 0,0 0 0,0 0 0,0 1 0,0 0 0,0 0 0,0 0 0,0-1 0,0-1 0,0 1 0,0 0 0,0 0 0,0 0 0,0-1 0,0 1 0,1 0 0,1 0 0,1-1 0,0 2 0,0-1 0,-1-1 0,0 0 0,0 0 0,0-1 0,-1 0 0,1 1 0,0 0 0,0 0 0,0-1 0,0 0 0,-1 0 0,1 0 0,0 0 0,0 0 0,0 0 0,0 0 0,0 0 0,1 1 0,1 0 0,1 1 0,0 0 0,1-1 0,-2 1 0,1 1 0,-1-1 0,1 0 0,-1 0 0,1 1 0,-1-1 0,0 0 0,1 0 0,-2 0 0,1 0 0,-1 0 0,0 0 0,1 1 0,2-1 0,-1 1 0,0-1 0,-1 0 0,-1 0 0,0 0 0,-1 0 0,0-2 0,0 1 0,0 0 0,0 0 0,0 0 0,0 0 0,-1 0 0,1 1 0,0-1 0,0 1 0,0 0 0,0 0 0,1 1 0,0 0 0,0 0 0,-1 1 0,1 0 0,-1-1 0,0-1 0,0 0 0,0 0 0,-1 0 0,1 0 0,0 0 0,-1 0 0,0-1 0,-1 1 0,0 0 0,0 0 0,0 0 0,1-1 0,0 0 0,0 1 0,0 0 0,-1-6 0,-1 0 0,-1-9 0,1 1 0,0-1 0,-6-13 0,2 10 0,-5-7 0,5 12 0,1 2 0,-1-2 0,2 1 0,0 0 0,1 3 0,1 3 0,-1 1 0,1 0 0,-1-1 0,0 0 0,1-2 0,0-2 0,-1-1 0,0-2 0,-3-4 0,2 7 0,0-5 0,2 7 0,-1 0 0,1 0 0,-1-1 0,1 4 0,0-1 0,0 1 0,1 0 0,0 0 0,0 0 0,0 2 0,0 7 0,0-3 0,-1 9 0,-5 3 0,2-1 0,-3 9 0,2-10 0,3 1 0,-1-5 0,1-2 0,0 1 0,2-4 0,0-1 0,0-1 0,0 0 0,0 0 0,0 0 0,0 0 0,0 0 0,0 0 0,0 1 0,0-1 0,0 1 0,0-1 0,1 0 0,0-1 0,1 0 0,0 0 0,0 0 0,1 1 0,-1-1 0,0 0 0,0 2 0,0-1 0,0 0 0,1 1 0,-1-1 0,0 0 0,0 0 0,0 0 0,-2 0 0,1 0 0,0 0 0,1-1 0,0 1 0,-1 0 0,0 0 0,0 0 0,0 0 0,0 0 0,0 0 0,-1-1 0,1 2 0,0-1 0,1 0 0,-1 1 0,0 0 0,0 0 0,-1-1 0,0 0 0,-2-5 0,1-1 0,-3-6 0,2 4 0,-3-2 0,-1 0 0,-1-2 0,-2-2 0,3 3 0,2 2 0,1 3 0,1 1 0,0 0 0,0-1 0,0 0 0,0 0 0,-1-2 0,1 0 0,-1-1 0,1 1 0,1 2 0,0-1 0,1 1 0,-1-1 0,-1 1 0,1 0 0,0 0 0,1 1 0,0-1 0,0 0 0,0-1 0,0 1 0,0-1 0,0 1 0,0-1 0,0 1 0,0-1 0,0 0 0,0 0 0,0-2 0,0 0 0,0-3 0,0 1 0,0-2 0,0 0 0,0 2 0,0 1 0,0 2 0,0 0 0,0 0 0,0-1 0,0-1 0,0 1 0,0 0 0,0 2 0,0 1 0,0-1 0,0 0 0,0 1 0,0-1 0,1-1 0,0 0 0,0-3 0,1 1 0,-2 0 0,0 2 0,0-1 0,0 1 0,0 0 0,0 0 0,0 0 0,0 2 0,0-2 0,0 0 0,0 0 0,0 0 0,0 1 0,0 0 0,0 1 0,0 0 0,0-1 0,0 1 0,0-1 0,0 0 0,0 1 0,0 1 0,0 0 0,0 0 0,0-1 0,0 0 0,1-2 0,0-2 0,0 0 0,1 0 0,-1 2 0,1 1 0,-1-1 0,-1 1 0,1-1 0,0 1 0,0 0 0,1 2 0,-2 1 0,1 0 0,0 0 0,0 0 0,-1 0 0,0 1 0,2 0 0,0 0 0,0 0 0,-1 0 0,1 1 0,0 0 0,-1 0 0,1 0 0,-1 0 0,1 0 0,-1 0 0,2 0 0,-2 0 0,1-1 0,-1 0 0,-1 0 0,1-1 0,0 0 0,0 0 0,-1 0 0,0-2 0,0 1 0,1-1 0,0 0 0,0 2 0,0-1 0,0 0 0,0 0 0,0 0 0,0 1 0,-1 0 0,0 0 0,1 0 0,0 1 0,0-1 0,-1 0 0,0 0 0,0 0 0,0-1 0,0 1 0,2-2 0,-1 0 0,-1-1 0,0 1 0,1-1 0,0 1 0,0-1 0,0 1 0,0 0 0,-1 1 0,0 0 0,2 0 0,-1-1 0,0 1 0,-1 1 0,0 0 0,1 1 0,0 0 0,0 0 0,0-2 0,-1 1 0,0-1 0,0-1 0,1-1 0,1-3 0,1-18 0,-1 13 0,2-14 0,-3 18 0,3-11 0,-3 8 0,1-5 0,-1 10 0,0 1 0,0 1 0,0 1 0,0 0 0,-1 1 0,0 1 0,0 0 0,0 7 0,0 0 0,0 6 0,0-3 0,0 1 0,0 5 0,0-3 0,0 6 0,0-2 0,0 11 0,0-8 0,0 5 0,0-14 0,0 5 0,0-5 0,0 8 0,0-9 0,0 2 0,0-2 0,0-2 0,0 0 0,0 0 0,0 1 0,0-1 0,0 0 0,0 0 0,0 2 0,0-1 0,0 1 0,0 0 0,0 0 0,0 0 0,0 0 0,0 1 0,0 0 0,0 4 0,0 0 0,0 2 0,-1-2 0,0-5 0,0-2 0,0-2 0,0 0 0,1-1 0,0-1 0,-1 0 0,0 0 0,0 0 0,0-1 0,1 1 0,0 0 0,0 0 0,0 0 0,-1 0 0,0 1 0,-1 1 0,1 1 0,0 1 0,-1 0 0,0 0 0,1-1 0,-2 0 0,1 0 0,0 1 0,-1 1 0,0 1 0,1 0 0,-1 0 0,0 0 0,1-1 0,0 1 0,1 0 0,0-1 0,0-1 0,-2 0 0,1 0 0,-1 1 0,1-1 0,1-1 0,-1 2 0,0-2 0,1 0 0,0-1 0,0-1 0,0 0 0,0 1 0,0 0 0,1 1 0,0-1 0,-1 2 0,-1 0 0,1-1 0,0 0 0,0-1 0,-1-1 0,1 0 0,0 0 0,0-1 0,0 0 0,0 0 0,0 1 0,1 0 0,0-2 0,0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11:17:51.132"/>
    </inkml:context>
    <inkml:brush xml:id="br0">
      <inkml:brushProperty name="width" value="0.2" units="cm"/>
      <inkml:brushProperty name="height" value="0.2" units="cm"/>
      <inkml:brushProperty name="color" value="#02FDFF"/>
    </inkml:brush>
  </inkml:definitions>
  <inkml:trace contextRef="#ctx0" brushRef="#br0">336 4533 24575,'-3'-18'0,"1"3"0,-4 1 0,1 3 0,0-3 0,1 1 0,-1 1 0,1-1 0,0 1 0,0-1 0,0 1 0,0-5 0,1 1 0,0-5 0,0 0 0,0 0 0,-1 2 0,2 5 0,0 5 0,0-1 0,0 1 0,-1-3 0,2 0 0,0 1 0,1 1 0,-1 1 0,-1 0 0,-1-1 0,1 0 0,0 2 0,1 1 0,-1-2 0,-1-2 0,1 0 0,0-2 0,-1 3 0,0-1 0,1 3 0,1 1 0,1 2 0,-1 0 0,-1-1 0,1 2 0,-1-2 0,2 1 0,0 0 0,0-2 0,-2 1 0,1-1 0,-1 0 0,0 1 0,2 0 0,0 0 0,0-2 0,0-1 0,0 0 0,0 1 0,0 3 0,0 0 0,0 0 0,0-1 0,0-1 0,0 0 0,0 0 0,0 0 0,0 0 0,0 0 0,0 0 0,0-1 0,0 1 0,0 0 0,0-1 0,0 0 0,0 0 0,0-1 0,0 0 0,0 1 0,0-1 0,0 2 0,0 1 0,0 1 0,0 0 0,0 0 0,0-3 0,0-2 0,0 0 0,0 0 0,1 2 0,1 1 0,1 0 0,1 0 0,-1 0 0,1-2 0,0 2 0,1-3 0,0-1 0,1 1 0,-1 1 0,-1 3 0,-1 1 0,0-2 0,1 0 0,-1 0 0,1 0 0,-1 0 0,0 0 0,1 0 0,-1 0 0,1 0 0,-1 0 0,1-1 0,-1 1 0,1 2 0,-1 0 0,-1 0 0,1 1 0,-1-1 0,1-1 0,-1 2 0,0-2 0,-1 2 0,0-1 0,1-1 0,-1 1 0,1-2 0,0 0 0,0 2 0,-1 0 0,1 0 0,0-2 0,0 0 0,0-2 0,2 1 0,-1-2 0,0 0 0,-1 1 0,-1 4 0,0 2 0,1-5 0,-1 4 0,-1-4 0,0 3 0,2 2 0,-1-4 0,1 3 0,-1-1 0,-1-1 0,0 1 0,0-1 0,0 0 0,0 2 0,0-3 0,0 4 0,0-4 0,0 2 0,0 0 0,0-3 0,0 5 0,0-4 0,-3 3 0,-3 0 0,-1 0 0,0 2 0,2 0 0,-1-1 0,0 2 0,-1-2 0,-2 1 0,2-1 0,0 1 0,1 0 0,2 0 0,-1 1 0,-1-1 0,2 1 0,-2-2 0,1 1 0,-1 0 0,-1-1 0,1 1 0,-1 0 0,2-1 0,1 2 0,-2-2 0,-1-1 0,-1 1 0,0-1 0,2 2 0,1-2 0,-3 2 0,4 0 0,-4 0 0,3-1 0,0 0 0,0-1 0,0 1 0,0 0 0,0-1 0,-2 1 0,-1-1 0,2 2 0,0-1 0,1 0 0,0-1 0,1-1 0,1 1 0,-1 0 0,4-1 0,-3 0 0,3-1 0,0 1 0,0 0 0,0-1 0,0-1 0,0-1 0,0-1 0,0 1 0,0-1 0,0-1 0,0 0 0,0 0 0,0 0 0,0 1 0,0-1 0,0-2 0,0 0 0,0 0 0,0 0 0,-2-1 0,0 1 0,0-3 0,0-1 0,2 0 0,-1-2 0,-1 4 0,-1-7 0,1 0 0,0-2 0,0 2 0,0 5 0,0 4 0,1 0 0,1 0 0,0-1 0,0 1 0,0 0 0,0-1 0,0 1 0,0 0 0,0 1 0,0 1 0,0 3 0,0 0 0,0-3 0,0 0 0,0 0 0,0-1 0,0 3 0,0-2 0,0 0 0,0-2 0,0 0 0,0 3 0,0-1 0,0 0 0,0 0 0,0 1 0,0-1 0,0 1 0,0-3 0,0-1 0,0 3 0,0 0 0,0 0 0,0 1 0,0-2 0,0-1 0,0 2 0,0-3 0,0-3 0,0 0 0,0 0 0,-1 0 0,-1 4 0,0 0 0,0-1 0,1 3 0,1 0 0,0 1 0,0-1 0,0-2 0,0 0 0,0-1 0,0 1 0,-1 1 0,-1 2 0,0-1 0,0 0 0,2 0 0,0-2 0,0 2 0,0-6 0,-1 2 0,-1 1 0,0 0 0,1 4 0,0-3 0,1 0 0,0-1 0,0 1 0,-1 0 0,-1 0 0,-1-1 0,1 1 0,2-1 0,0 1 0,0-1 0,0 1 0,-4-11 0,3 6 0,-2-10 0,3 3 0,0-2 0,0 1 0,0 3 0,0 7 0,0-1 0,0 1 0,0-1 0,0 1 0,0-1 0,0 1 0,-2-2 0,0 2 0,0-1 0,0 1 0,2-1 0,0 1 0,0 2 0,0-2 0,0 2 0,0-5 0,0-1 0,0 0 0,0 0 0,0 5 0,0 5 0,0-1 0,0 1 0,0-2 0,0 2 0,0-1 0,0 1 0,0-1 0,0 0 0,0 2 0,0 1 0,0-2 0,0-1 0,0-2 0,0 0 0,0 1 0,0 0 0,0 3 0,0-4 0,-1 0 0,-1 0 0,0 0 0,0 2 0,2 0 0,0 1 0,0-1 0,0 0 0,0-1 0,0-2 0,0 1 0,0 0 0,0 1 0,0 2 0,-2-1 0,0 0 0,0 0 0,0 1 0,1-1 0,1 0 0,0 0 0,0-1 0,0 3 0,0-2 0,0 1 0,0 0 0,0 0 0,0 2 0,0-2 0,0 0 0,0-1 0,0 0 0,0 0 0,0 1 0,0-3 0,0 0 0,0-1 0,0 1 0,0 1 0,0 2 0,0-1 0,0-3 0,0 0 0,0-7 0,0-2 0,0 0 0,0 4 0,0 5 0,0 4 0,0-4 0,0-3 0,0 1 0,0 0 0,0 2 0,0 1 0,0 0 0,0 2 0,0 1 0,0-1 0,0 0 0,0-1 0,0 2 0,0-1 0,0 0 0,0-3 0,0 0 0,0 3 0,0 0 0,0 0 0,0 1 0,0 2 0,0 1 0,0 1 0,0-2 0,0 0 0,0 0 0,0 0 0,0 1 0,0 1 0,0 1 0,0-2 0,0 1 0,0-3 0,0 5 0,0-4 0,0 2 0,0 0 0,0-2 0,1 2 0,0 0 0,1-2 0,0 0 0,0 1 0,0 1 0,2 2 0,0 1 0,2 1 0,0 1 0,1 0 0,-2 0 0,0 0 0,2 0 0,-1 0 0,3-1 0,-2-1 0,0-1 0,0-1 0,-1 1 0,-1 0 0,2-1 0,0 0 0,1 1 0,0-1 0,-2 1 0,2-1 0,3 0 0,1 1 0,-2-1 0,-1-1 0,-2 2 0,1-1 0,2 0 0,0 0 0,-1 1 0,-1-1 0,-1 1 0,0-1 0,0 1 0,0 0 0,0 1 0,-1 1 0,-2-1 0,2 1 0,-1-1 0,1 2 0,0 0 0,-2 0 0,1 0 0,2 0 0,-3 0 0,2 0 0,-1 0 0,0 0 0,2 0 0,-2 0 0,4 0 0,3 0 0,4 0 0,-1 0 0,1-1 0,-4-1 0,2-1 0,2 1 0,0 0 0,-1 0 0,0 0 0,1 0 0,0 0 0,-1 0 0,-2 0 0,-1 0 0,1 0 0,2 0 0,-2-1 0,2 0 0,1 1 0,0 0 0,1 0 0,-1 2 0,-3-1 0,-1-1 0,-1 0 0,-2 0 0,1 1 0,-1 1 0,3-1 0,0-1 0,1-1 0,-1 2 0,0 0 0,1 1 0,-2-1 0,0-1 0,2 0 0,2-1 0,-1 0 0,7 1 0,-2-1 0,0 0 0,1 0 0,-5-2 0,1 1 0,-1-1 0,0 1 0,1 0 0,0 0 0,-1 2 0,-2 0 0,-1 0 0,1-2 0,-1 0 0,1 1 0,-1 1 0,-2 2 0,1-1 0,-3 0 0,2-1 0,-1 0 0,-1 1 0,-1 1 0,-2 0 0,0 0 0,0 0 0,0 0 0,2 0 0,-2 0 0,3 0 0,2 0 0,0 0 0,-1 0 0,1 0 0,5 0 0,1 0 0,2 0 0,2 0 0,2 0 0,0 0 0,-1 0 0,-4 0 0,-1 0 0,0 0 0,-1 0 0,-2 0 0,-1 0 0,1 0 0,-1 0 0,0 0 0,1 0 0,-1 0 0,1 0 0,-1 0 0,0 0 0,-1 0 0,0 0 0,-4 0 0,6 2 0,0 2 0,2 0 0,1-1 0,-3-1 0,-1-2 0,0 1 0,0 1 0,1 0 0,-1 0 0,0-1 0,0-1 0,1 0 0,-1 0 0,0 1 0,0 1 0,-2 1 0,0-2 0,0 0 0,2-1 0,2 0 0,1 0 0,0 0 0,0 1 0,-1 0 0,-3 1 0,-4 0 0,0-1 0,-1-1 0,2 0 0,-2 0 0,2 0 0,-2 0 0,0 0 0,-1 0 0,0 1 0,0 1 0,2-1 0,0 1 0,-2-2 0,2 0 0,-2 0 0,3 2 0,3 0 0,0 0 0,-1-1 0,-1-1 0,-2 0 0,0 0 0,0 0 0,0 0 0,0 0 0,0 0 0,0 0 0,1 0 0,2 0 0,0 0 0,-1 0 0,-1 0 0,-1 0 0,0 0 0,2 0 0,-2 0 0,3 0 0,-1 0 0,0 0 0,-1 0 0,-1 0 0,0 0 0,-1 0 0,-1 0 0,0 0 0,-1 0 0,2 0 0,0 0 0,-1 0 0,0 0 0,0 0 0,1 0 0,0 0 0,1 0 0,-1 0 0,2 0 0,-2 0 0,5 3 0,-4-2 0,4 1 0,-4-1 0,0-1 0,-2 0 0,4 0 0,-4 0 0,2 0 0,-1 0 0,-2 0 0,1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11:17:56.356"/>
    </inkml:context>
    <inkml:brush xml:id="br0">
      <inkml:brushProperty name="width" value="0.2" units="cm"/>
      <inkml:brushProperty name="height" value="0.2" units="cm"/>
      <inkml:brushProperty name="color" value="#02FDFF"/>
    </inkml:brush>
  </inkml:definitions>
  <inkml:trace contextRef="#ctx0" brushRef="#br0">0 1628 24575,'0'-17'0,"0"1"0,0 6 0,0 0 0,0 1 0,0-4 0,0-16 0,0 8 0,0-14 0,0 21 0,0-2 0,0 4 0,0 0 0,0-1 0,0 1 0,0 0 0,0 3 0,0 2 0,0 2 0,0 0 0,0 1 0,0-2 0,0 1 0,3-1 0,-2 1 0,1-1 0,-1 1 0,2-2 0,1 1 0,-1-5 0,-1 0 0,0 0 0,2-6 0,2-2 0,1-3 0,-1 1 0,-1 6 0,-1 3 0,0-1 0,0 1 0,0-1 0,0 1 0,0 0 0,0 0 0,2 1 0,-1 1 0,1 0 0,-1 1 0,-1-2 0,0 2 0,0 1 0,-1 1 0,0 1 0,1-2 0,0 1 0,1-3 0,0 0 0,-1 0 0,1 2 0,-2 1 0,0 1 0,1 1 0,-1 0 0,0 0 0,1-2 0,1-4 0,1 2 0,0-2 0,0 1 0,-3 2 0,3-4 0,-1-2 0,2-3 0,1-1 0,-1 5 0,0 0 0,-2 3 0,0 0 0,-2 1 0,1 1 0,-1 1 0,1 0 0,-1 0 0,1 0 0,-1 0 0,1-1 0,-1 1 0,1 0 0,-1 0 0,0 1 0,1-1 0,-1 0 0,1 0 0,0-1 0,1-3 0,-1 1 0,-1 1 0,-1 0 0,0 2 0,0 1 0,-1 1 0,1 0 0,0 0 0,1-1 0,0-1 0,0 0 0,1 0 0,-1 0 0,1 0 0,-2-1 0,0 1 0,0-2 0,1-3 0,0 2 0,3-3 0,-1 3 0,0-2 0,1 2 0,-2 0 0,0 0 0,-1 0 0,-1 1 0,-1 1 0,1 1 0,1-1 0,0 1 0,1 0 0,-1 0 0,1 0 0,-1 0 0,1-2 0,0 0 0,-1-2 0,1 2 0,2 0 0,1-1 0,0-1 0,1-1 0,-1 2 0,-1 1 0,-1 2 0,0 0 0,0 0 0,2 1 0,0 1 0,-1 0 0,-1-1 0,0 1 0,0 0 0,0 1 0,0 1 0,0-2 0,0 0 0,2-1 0,0 1 0,0 1 0,1-1 0,-2 0 0,2-2 0,1 0 0,0 0 0,2 2 0,-3 2 0,-2 1 0,-1 0 0,0-1 0,2-1 0,-2 0 0,1 0 0,-2 3 0,1 0 0,1-1 0,0 0 0,0 1 0,1-1 0,1 1 0,1-2 0,-1 0 0,0 0 0,-3 0 0,1 1 0,2 0 0,1 1 0,1-1 0,-2-1 0,-2-1 0,2 1 0,-2-1 0,2 2 0,-1 0 0,0 1 0,1-1 0,0 0 0,2-1 0,1 0 0,0 1 0,-1-2 0,-1 1 0,-3 0 0,3 0 0,1 2 0,0-1 0,-1 0 0,-1 0 0,-1 1 0,0-1 0,0 0 0,-2 0 0,0 0 0,0 1 0,0-1 0,2 0 0,0 0 0,-2 2 0,0 0 0,1-2 0,2 0 0,3 0 0,0 0 0,-3 1 0,-1-1 0,-2 1 0,0 0 0,2 1 0,-1 0 0,1 0 0,-3 0 0,1 0 0,0 0 0,1 0 0,1 0 0,-1 0 0,2 0 0,-1 0 0,0 0 0,1 0 0,2 0 0,1 0 0,1 0 0,0 0 0,0 0 0,1 0 0,-1 0 0,2 0 0,2 0 0,-1 0 0,2 0 0,-5 0 0,0 0 0,2 0 0,-3 0 0,4 0 0,-3 0 0,0 0 0,6 0 0,-9 1 0,5 1 0,-4 1 0,-1 1 0,1-1 0,0 1 0,-2 0 0,-1-1 0,0 1 0,0-1 0,0 1 0,0-1 0,0 1 0,0-1 0,-2 0 0,0 1 0,0-1 0,1 1 0,-1-1 0,1 0 0,-1-1 0,1 1 0,-1-1 0,0 2 0,-1-1 0,1 1 0,1-1 0,0 2 0,-1-2 0,0 0 0,0 1 0,0-1 0,0 0 0,0 0 0,0 0 0,2 1 0,0-1 0,-2 1 0,2 0 0,1-1 0,3 2 0,1 0 0,-2 0 0,-1 0 0,-2 0 0,0 1 0,0-1 0,-1-1 0,-2-1 0,1 0 0,0 0 0,2 1 0,0-1 0,-1 1 0,-2-1 0,0 0 0,0 1 0,-1-1 0,2 2 0,-2-2 0,0 0 0,2 3 0,-1 1 0,1 0 0,0-1 0,-1-1 0,-1 0 0,0 0 0,0 0 0,1-1 0,1 1 0,1 1 0,-2-2 0,0 1 0,-1 0 0,0 0 0,0 0 0,1 0 0,-1 0 0,1 2 0,0 1 0,-1-3 0,2 3 0,0 1 0,0 1 0,0 0 0,1-2 0,-1-3 0,1 0 0,-1 1 0,-1 0 0,-1 1 0,1 0 0,-1 0 0,1 0 0,-1 0 0,1 0 0,-1 0 0,1 2 0,-1 1 0,1 0 0,1 1 0,-1-3 0,1 2 0,-1-1 0,1 0 0,-1 1 0,0 0 0,1-1 0,0 1 0,1-2 0,-1-1 0,-1 0 0,-1 0 0,1 0 0,-1 0 0,1 0 0,-1 0 0,1 0 0,-1 0 0,1-1 0,-1-1 0,0 0 0,0 1 0,-1 2 0,1 2 0,0-1 0,1 0 0,0-1 0,-1-1 0,1 0 0,-1 0 0,1 0 0,-1 0 0,0-1 0,-2-1 0,1 0 0,0 0 0,1 1 0,0 1 0,-1 0 0,0 0 0,0 0 0,0 0 0,1 1 0,0 1 0,-1 1 0,1 1 0,0 0 0,1 0 0,0 0 0,-1 0 0,-1-3 0,0-1 0,-1 0 0,1 0 0,0 1 0,0-2 0,-1 2 0,1-2 0,0 1 0,-1 0 0,1 2 0,0 0 0,2 1 0,-1 1 0,0-2 0,0 3 0,-1 0 0,0-1 0,1 0 0,-1-3 0,1-1 0,0 0 0,0-1 0,-2-1 0,1 0 0,0 0 0,0 1 0,-1 1 0,0 0 0,-1 0 0,1-1 0,0-1 0,1 0 0,-1 0 0,1 2 0,0 0 0,0-1 0,1 2 0,-1 0 0,1 2 0,0 0 0,-1-2 0,0 0 0,1 2 0,1-2 0,-1 1 0,-1-2 0,0 1 0,0 2 0,0-2 0,1 1 0,-2-2 0,2 0 0,1 1 0,-2 0 0,1 2 0,-1-1 0,0 0 0,1 1 0,-1-1 0,0 0 0,0 1 0,0 0 0,2 0 0,-1-1 0,0-1 0,-2-1 0,0 0 0,-1 0 0,1 0 0,1 0 0,0 1 0,-1-1 0,1 0 0,0 1 0,0 0 0,1 2 0,-1 0 0,0 0 0,-1-1 0,-1-4 0,0-1 0,1 1 0,1 1 0,-1 0 0,1-2 0,-2 2 0,0-1 0,0 1 0,0 1 0,1-2 0,0-1 0,1 4 0,-1-3 0,0 2 0,1 1 0,-1-2 0,2 4 0,-3-5 0,0 0 0,3 1 0,-2-1 0,1 2 0,-2-1 0,0-2 0,3 1 0,2-3 0,1 0 0,1-2 0,-2 0 0,1 0 0,2 0 0,2 0 0,1 0 0,-1 0 0,-1 0 0,-2 0 0,0 0 0,0 0 0,2 1 0,1 1 0,0 0 0,-1 0 0,-1-1 0,-1-1 0,0 0 0,0 0 0,0 0 0,1 0 0,-3 0 0,3 0 0,1 0 0,0 0 0,-1 0 0,-2 0 0,-1 0 0,2 0 0,0 0 0,-1 0 0,-2 0 0,4 0 0,-2 0 0,3 0 0,-1 0 0,-1 0 0,0 0 0,0 0 0,-2 0 0,1 0 0,0 0 0,0 0 0,1 0 0,-2 0 0,0 0 0,1 0 0,-1 0 0,1 0 0,1 0 0,-1 0 0,1 0 0,0 0 0,-1 0 0,7 0 0,2 0 0,-3 0 0,1 0 0,-8 0 0,5 0 0,-3 0 0,6 0 0,-7 0 0,2 0 0,-3 0 0,1 0 0,1 0 0,0 0 0,-1 0 0,1 0 0,2 0 0,1 0 0,1 0 0,-1 0 0,-1 0 0,2 0 0,3 0 0,-2 0 0,3 0 0,0 0 0,1 0 0,-1 0 0,-1 0 0,-1 0 0,1 0 0,2 0 0,0 0 0,2 0 0,-4 0 0,1 0 0,-2 0 0,3 0 0,-1 0 0,-1 0 0,-3 0 0,-1 0 0,-2 0 0,1 0 0,-5 0 0,1 0 0,0 0 0,1 0 0,1 0 0,-1 0 0,1 0 0,-2 0 0,2 0 0,0 0 0,2 0 0,-3 0 0,-1 0 0,-1 0 0,2 0 0,1 0 0,-1 0 0,0 0 0,-1 0 0,0 0 0,0 0 0,0 0 0,3 0 0,-2 0 0,1 0 0,-2 0 0,2 0 0,1 0 0,0 0 0,0 0 0,-1 0 0,-1 0 0,-1 0 0,0 0 0,0 0 0,0 0 0,2 0 0,-1 0 0,2 0 0,-1 0 0,0 0 0,0 0 0,0 0 0,2 0 0,-2 0 0,3 0 0,1 0 0,0 0 0,-1 0 0,1 0 0,-2 0 0,1 0 0,-1 0 0,0 0 0,-3 0 0,1 0 0,0 0 0,2 0 0,1 0 0,0 0 0,-1 0 0,1 0 0,-1 0 0,2 0 0,-2 0 0,-1 0 0,3 0 0,-1 0 0,5 0 0,-1 0 0,2 0 0,-1 0 0,-3 0 0,-3 0 0,-1 0 0,-1 0 0,2 0 0,0 0 0,1 0 0,0 0 0,-1 1 0,1 1 0,0 0 0,-1 0 0,1-1 0,0-1 0,0 0 0,1 0 0,-3 2 0,2 0 0,3 0 0,0-1 0,1 1 0,-3 0 0,-4 0 0,0-2 0,0 0 0,1 0 0,2 0 0,-1 0 0,1 0 0,-2 1 0,-1 1 0,2 0 0,1 0 0,0-2 0,-1 0 0,-1 0 0,-1 0 0,-1 0 0,2 0 0,-1 0 0,3 0 0,0 1 0,-1 1 0,0 0 0,-2-1 0,0 0 0,0-1 0,0 0 0,0 0 0,3 0 0,-2 0 0,2 0 0,-5 0 0,0 0 0,0 0 0,0 0 0,0 1 0,2 1 0,-2-1 0,2 1 0,-1-2 0,2 0 0,0 0 0,-1 0 0,0 0 0,-4 0 0,3 0 0,-1 0 0,0 0 0,2 0 0,-4 2 0,4 0 0,-4 2 0,7-2 0,2-1 0,11 1 0,-8 0 0,3-1 0,-10-1 0,2 0 0,0 0 0,0 0 0,-2 0 0,1 0 0,0 0 0,-1 0 0,0 0 0,-1 0 0,-3 0 0,1 0 0,0 3 0,-2 1 0,1 0 0,-3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0A256-94EB-314C-B4ED-B3AFC0AF34D7}" type="datetimeFigureOut">
              <a:rPr lang="de-DE" smtClean="0"/>
              <a:t>31.01.25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73D7D-EF1A-4C41-ABC9-88A3C681FA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194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73D7D-EF1A-4C41-ABC9-88A3C681FA2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223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BF4E-F75D-024E-81C8-945E24D208DD}" type="datetimeFigureOut">
              <a:rPr lang="de-DE" smtClean="0"/>
              <a:t>31.01.25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BEFB-C87A-EC43-881E-3B4EBEFD0D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137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BF4E-F75D-024E-81C8-945E24D208DD}" type="datetimeFigureOut">
              <a:rPr lang="de-DE" smtClean="0"/>
              <a:t>31.01.25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BEFB-C87A-EC43-881E-3B4EBEFD0D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77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BF4E-F75D-024E-81C8-945E24D208DD}" type="datetimeFigureOut">
              <a:rPr lang="de-DE" smtClean="0"/>
              <a:t>31.01.25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BEFB-C87A-EC43-881E-3B4EBEFD0D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35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BF4E-F75D-024E-81C8-945E24D208DD}" type="datetimeFigureOut">
              <a:rPr lang="de-DE" smtClean="0"/>
              <a:t>31.01.25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BEFB-C87A-EC43-881E-3B4EBEFD0D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852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BF4E-F75D-024E-81C8-945E24D208DD}" type="datetimeFigureOut">
              <a:rPr lang="de-DE" smtClean="0"/>
              <a:t>31.01.25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BEFB-C87A-EC43-881E-3B4EBEFD0D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25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BF4E-F75D-024E-81C8-945E24D208DD}" type="datetimeFigureOut">
              <a:rPr lang="de-DE" smtClean="0"/>
              <a:t>31.01.25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BEFB-C87A-EC43-881E-3B4EBEFD0D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03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BF4E-F75D-024E-81C8-945E24D208DD}" type="datetimeFigureOut">
              <a:rPr lang="de-DE" smtClean="0"/>
              <a:t>31.01.25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BEFB-C87A-EC43-881E-3B4EBEFD0D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6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BF4E-F75D-024E-81C8-945E24D208DD}" type="datetimeFigureOut">
              <a:rPr lang="de-DE" smtClean="0"/>
              <a:t>31.01.25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BEFB-C87A-EC43-881E-3B4EBEFD0D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40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BF4E-F75D-024E-81C8-945E24D208DD}" type="datetimeFigureOut">
              <a:rPr lang="de-DE" smtClean="0"/>
              <a:t>31.01.25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BEFB-C87A-EC43-881E-3B4EBEFD0D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34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BF4E-F75D-024E-81C8-945E24D208DD}" type="datetimeFigureOut">
              <a:rPr lang="de-DE" smtClean="0"/>
              <a:t>31.01.25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BEFB-C87A-EC43-881E-3B4EBEFD0D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5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BF4E-F75D-024E-81C8-945E24D208DD}" type="datetimeFigureOut">
              <a:rPr lang="de-DE" smtClean="0"/>
              <a:t>31.01.25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BEFB-C87A-EC43-881E-3B4EBEFD0D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9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DCBF4E-F75D-024E-81C8-945E24D208DD}" type="datetimeFigureOut">
              <a:rPr lang="de-DE" smtClean="0"/>
              <a:t>31.01.25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08BEFB-C87A-EC43-881E-3B4EBEFD0D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048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.png"/><Relationship Id="rId21" Type="http://schemas.openxmlformats.org/officeDocument/2006/relationships/image" Target="../media/image5.png"/><Relationship Id="rId42" Type="http://schemas.openxmlformats.org/officeDocument/2006/relationships/image" Target="../media/image12.png"/><Relationship Id="rId47" Type="http://schemas.openxmlformats.org/officeDocument/2006/relationships/image" Target="../media/image14.png"/><Relationship Id="rId63" Type="http://schemas.openxmlformats.org/officeDocument/2006/relationships/customXml" Target="../ink/ink17.xml"/><Relationship Id="rId68" Type="http://schemas.openxmlformats.org/officeDocument/2006/relationships/customXml" Target="../ink/ink19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.png"/><Relationship Id="rId29" Type="http://schemas.openxmlformats.org/officeDocument/2006/relationships/hyperlink" Target="https://commons.wikimedia.org/wiki/File:Greta_Thunberg_01.jpg" TargetMode="External"/><Relationship Id="rId11" Type="http://schemas.openxmlformats.org/officeDocument/2006/relationships/customXml" Target="../ink/ink1.xml"/><Relationship Id="rId24" Type="http://schemas.openxmlformats.org/officeDocument/2006/relationships/image" Target="../media/image6.png"/><Relationship Id="rId32" Type="http://schemas.openxmlformats.org/officeDocument/2006/relationships/hyperlink" Target="https://creativecommons.org/publicdomain/zero/1.0/deed.en" TargetMode="External"/><Relationship Id="rId37" Type="http://schemas.openxmlformats.org/officeDocument/2006/relationships/image" Target="../media/image9.png"/><Relationship Id="rId40" Type="http://schemas.openxmlformats.org/officeDocument/2006/relationships/customXml" Target="../ink/ink10.xml"/><Relationship Id="rId45" Type="http://schemas.openxmlformats.org/officeDocument/2006/relationships/customXml" Target="../ink/ink11.xml"/><Relationship Id="rId53" Type="http://schemas.openxmlformats.org/officeDocument/2006/relationships/image" Target="../media/image17.png"/><Relationship Id="rId58" Type="http://schemas.openxmlformats.org/officeDocument/2006/relationships/image" Target="../media/image19.png"/><Relationship Id="rId66" Type="http://schemas.openxmlformats.org/officeDocument/2006/relationships/customXml" Target="../ink/ink18.xml"/><Relationship Id="rId74" Type="http://schemas.openxmlformats.org/officeDocument/2006/relationships/image" Target="../media/image27.png"/><Relationship Id="rId5" Type="http://schemas.openxmlformats.org/officeDocument/2006/relationships/hyperlink" Target="https://creativecommons.org/licenses/by-sa/4.0/deed.de" TargetMode="External"/><Relationship Id="rId61" Type="http://schemas.openxmlformats.org/officeDocument/2006/relationships/image" Target="../media/image21.png"/><Relationship Id="rId19" Type="http://schemas.openxmlformats.org/officeDocument/2006/relationships/customXml" Target="../ink/ink4.xml"/><Relationship Id="rId14" Type="http://schemas.openxmlformats.org/officeDocument/2006/relationships/hyperlink" Target="https://creativecommons.org/licenses/by-sa/3.0/" TargetMode="External"/><Relationship Id="rId22" Type="http://schemas.microsoft.com/office/2007/relationships/hdphoto" Target="../media/hdphoto1.wdp"/><Relationship Id="rId27" Type="http://schemas.openxmlformats.org/officeDocument/2006/relationships/customXml" Target="../ink/ink7.xml"/><Relationship Id="rId30" Type="http://schemas.openxmlformats.org/officeDocument/2006/relationships/hyperlink" Target="https://creativecommons.org/licenses/by-sa/4.0/deed.en" TargetMode="External"/><Relationship Id="rId35" Type="http://schemas.openxmlformats.org/officeDocument/2006/relationships/hyperlink" Target="https://creativecommons.org/licenses/by/2.0/de/" TargetMode="External"/><Relationship Id="rId43" Type="http://schemas.microsoft.com/office/2007/relationships/hdphoto" Target="../media/hdphoto2.wdp"/><Relationship Id="rId48" Type="http://schemas.microsoft.com/office/2007/relationships/hdphoto" Target="../media/hdphoto3.wdp"/><Relationship Id="rId56" Type="http://schemas.openxmlformats.org/officeDocument/2006/relationships/image" Target="../media/image18.png"/><Relationship Id="rId69" Type="http://schemas.openxmlformats.org/officeDocument/2006/relationships/image" Target="../media/image25.png"/><Relationship Id="rId8" Type="http://schemas.openxmlformats.org/officeDocument/2006/relationships/hyperlink" Target="https://creativecommons.org/licenses/by/3.0" TargetMode="External"/><Relationship Id="rId51" Type="http://schemas.openxmlformats.org/officeDocument/2006/relationships/customXml" Target="../ink/ink13.xml"/><Relationship Id="rId72" Type="http://schemas.openxmlformats.org/officeDocument/2006/relationships/image" Target="../media/image26.png"/><Relationship Id="rId3" Type="http://schemas.openxmlformats.org/officeDocument/2006/relationships/hyperlink" Target="https://www.bpb.de/lernen/digitale-bildung/werkstatt/340516/politiktok-tiktok-als-medium-fuer-politische-meinungsbildung/" TargetMode="External"/><Relationship Id="rId12" Type="http://schemas.openxmlformats.org/officeDocument/2006/relationships/image" Target="../media/image1.png"/><Relationship Id="rId17" Type="http://schemas.openxmlformats.org/officeDocument/2006/relationships/customXml" Target="../ink/ink3.xml"/><Relationship Id="rId25" Type="http://schemas.openxmlformats.org/officeDocument/2006/relationships/customXml" Target="../ink/ink6.xml"/><Relationship Id="rId33" Type="http://schemas.openxmlformats.org/officeDocument/2006/relationships/hyperlink" Target="https://ccnull.de/index.php/foto/portrait-von-kamala-harris/1097646" TargetMode="External"/><Relationship Id="rId38" Type="http://schemas.openxmlformats.org/officeDocument/2006/relationships/customXml" Target="../ink/ink9.xml"/><Relationship Id="rId46" Type="http://schemas.openxmlformats.org/officeDocument/2006/relationships/image" Target="../media/image13.png"/><Relationship Id="rId59" Type="http://schemas.openxmlformats.org/officeDocument/2006/relationships/customXml" Target="../ink/ink16.xml"/><Relationship Id="rId67" Type="http://schemas.openxmlformats.org/officeDocument/2006/relationships/image" Target="../media/image24.png"/><Relationship Id="rId20" Type="http://schemas.openxmlformats.org/officeDocument/2006/relationships/image" Target="../media/image4.png"/><Relationship Id="rId41" Type="http://schemas.openxmlformats.org/officeDocument/2006/relationships/image" Target="../media/image11.png"/><Relationship Id="rId54" Type="http://schemas.microsoft.com/office/2007/relationships/hdphoto" Target="../media/hdphoto4.wdp"/><Relationship Id="rId62" Type="http://schemas.microsoft.com/office/2007/relationships/hdphoto" Target="../media/hdphoto5.wdp"/><Relationship Id="rId7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191125_Taylor_Swift_at_the_2019_American_Music_Awards.png" TargetMode="External"/><Relationship Id="rId15" Type="http://schemas.openxmlformats.org/officeDocument/2006/relationships/customXml" Target="../ink/ink2.xml"/><Relationship Id="rId23" Type="http://schemas.openxmlformats.org/officeDocument/2006/relationships/customXml" Target="../ink/ink5.xml"/><Relationship Id="rId28" Type="http://schemas.openxmlformats.org/officeDocument/2006/relationships/image" Target="../media/image8.png"/><Relationship Id="rId36" Type="http://schemas.openxmlformats.org/officeDocument/2006/relationships/customXml" Target="../ink/ink8.xml"/><Relationship Id="rId49" Type="http://schemas.openxmlformats.org/officeDocument/2006/relationships/customXml" Target="../ink/ink12.xml"/><Relationship Id="rId57" Type="http://schemas.openxmlformats.org/officeDocument/2006/relationships/customXml" Target="../ink/ink15.xml"/><Relationship Id="rId10" Type="http://schemas.openxmlformats.org/officeDocument/2006/relationships/hyperlink" Target="https://creativecommons.org/licenses/by/2.0" TargetMode="External"/><Relationship Id="rId31" Type="http://schemas.openxmlformats.org/officeDocument/2006/relationships/hyperlink" Target="https://commons.wikimedia.org/wiki/File:People_concentrating_on_phones.jpg" TargetMode="External"/><Relationship Id="rId44" Type="http://schemas.openxmlformats.org/officeDocument/2006/relationships/hyperlink" Target="https://ccnull.de/foto/hacker-in-aktion-mensch-mit-kapuze-vor-computerbildschirmen/1095306" TargetMode="External"/><Relationship Id="rId52" Type="http://schemas.openxmlformats.org/officeDocument/2006/relationships/image" Target="../media/image16.png"/><Relationship Id="rId60" Type="http://schemas.openxmlformats.org/officeDocument/2006/relationships/image" Target="../media/image20.png"/><Relationship Id="rId65" Type="http://schemas.openxmlformats.org/officeDocument/2006/relationships/image" Target="../media/image23.png"/><Relationship Id="rId73" Type="http://schemas.microsoft.com/office/2007/relationships/hdphoto" Target="../media/hdphoto7.wdp"/><Relationship Id="rId4" Type="http://schemas.openxmlformats.org/officeDocument/2006/relationships/hyperlink" Target="https://www.bpb.de/" TargetMode="External"/><Relationship Id="rId9" Type="http://schemas.openxmlformats.org/officeDocument/2006/relationships/hyperlink" Target="https://commons.wikimedia.org/wiki/File:Karl_Nehammer_2023.jpg" TargetMode="External"/><Relationship Id="rId13" Type="http://schemas.openxmlformats.org/officeDocument/2006/relationships/hyperlink" Target="https://commons.wikimedia.org/wiki/File:2016-06-28_282_Bianca_%E2%80%9EBibi%E2%80%9C_Heinicke_von_%E2%80%9EBibisBeautyPalace%E2%80%9C.jpg" TargetMode="External"/><Relationship Id="rId18" Type="http://schemas.openxmlformats.org/officeDocument/2006/relationships/image" Target="../media/image3.png"/><Relationship Id="rId39" Type="http://schemas.openxmlformats.org/officeDocument/2006/relationships/image" Target="../media/image10.png"/><Relationship Id="rId34" Type="http://schemas.openxmlformats.org/officeDocument/2006/relationships/hyperlink" Target="https://ccnull.de/index.php" TargetMode="External"/><Relationship Id="rId50" Type="http://schemas.openxmlformats.org/officeDocument/2006/relationships/image" Target="../media/image15.png"/><Relationship Id="rId55" Type="http://schemas.openxmlformats.org/officeDocument/2006/relationships/customXml" Target="../ink/ink14.xml"/><Relationship Id="rId7" Type="http://schemas.openxmlformats.org/officeDocument/2006/relationships/hyperlink" Target="https://commons.wikimedia.org/wiki/Main_Page" TargetMode="External"/><Relationship Id="rId71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CE9BE-81CE-F6C3-D3EE-71255356A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4071" y="-968144"/>
            <a:ext cx="7295827" cy="2387600"/>
          </a:xfrm>
        </p:spPr>
        <p:txBody>
          <a:bodyPr>
            <a:normAutofit/>
          </a:bodyPr>
          <a:lstStyle/>
          <a:p>
            <a:r>
              <a:rPr lang="de-AT" b="1" dirty="0">
                <a:solidFill>
                  <a:schemeClr val="bg1"/>
                </a:solidFill>
              </a:rPr>
              <a:t>„</a:t>
            </a:r>
            <a:r>
              <a:rPr lang="de-AT" b="1" dirty="0" err="1">
                <a:solidFill>
                  <a:schemeClr val="bg1"/>
                </a:solidFill>
              </a:rPr>
              <a:t>Poli</a:t>
            </a:r>
            <a:r>
              <a:rPr lang="de-AT" b="1" dirty="0" err="1">
                <a:solidFill>
                  <a:srgbClr val="4FEAAA"/>
                </a:solidFill>
              </a:rPr>
              <a:t>T</a:t>
            </a:r>
            <a:r>
              <a:rPr lang="de-AT" b="1" dirty="0" err="1">
                <a:solidFill>
                  <a:srgbClr val="C277ED"/>
                </a:solidFill>
              </a:rPr>
              <a:t>i</a:t>
            </a:r>
            <a:r>
              <a:rPr lang="de-AT" b="1" dirty="0" err="1">
                <a:solidFill>
                  <a:srgbClr val="FFC000"/>
                </a:solidFill>
              </a:rPr>
              <a:t>k</a:t>
            </a:r>
            <a:r>
              <a:rPr lang="de-AT" b="1" dirty="0" err="1">
                <a:solidFill>
                  <a:srgbClr val="FF0066"/>
                </a:solidFill>
              </a:rPr>
              <a:t>T</a:t>
            </a:r>
            <a:r>
              <a:rPr lang="de-AT" b="1" dirty="0" err="1">
                <a:solidFill>
                  <a:srgbClr val="B2EC84"/>
                </a:solidFill>
              </a:rPr>
              <a:t>o</a:t>
            </a:r>
            <a:r>
              <a:rPr lang="de-AT" b="1" dirty="0" err="1">
                <a:solidFill>
                  <a:srgbClr val="00FDFF"/>
                </a:solidFill>
              </a:rPr>
              <a:t>k</a:t>
            </a:r>
            <a:r>
              <a:rPr lang="de-AT" b="1" dirty="0">
                <a:solidFill>
                  <a:schemeClr val="bg1"/>
                </a:solidFill>
              </a:rPr>
              <a:t>“</a:t>
            </a:r>
            <a:r>
              <a:rPr lang="de-AT" b="1" dirty="0"/>
              <a:t> 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73A2B2E-C772-71B1-3C70-075262E40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9803" y="1504277"/>
            <a:ext cx="6621174" cy="221083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de-AT" sz="2900" b="1" dirty="0">
                <a:solidFill>
                  <a:schemeClr val="bg1"/>
                </a:solidFill>
              </a:rPr>
              <a:t>Wer sind die </a:t>
            </a:r>
            <a:r>
              <a:rPr lang="de-AT" sz="2900" b="1" dirty="0" err="1">
                <a:solidFill>
                  <a:schemeClr val="bg1"/>
                </a:solidFill>
              </a:rPr>
              <a:t>Creatorinnen</a:t>
            </a:r>
            <a:r>
              <a:rPr lang="de-AT" sz="2900" b="1" dirty="0">
                <a:solidFill>
                  <a:schemeClr val="bg1"/>
                </a:solidFill>
              </a:rPr>
              <a:t> und </a:t>
            </a:r>
            <a:r>
              <a:rPr lang="de-AT" sz="2900" b="1" dirty="0" err="1">
                <a:solidFill>
                  <a:schemeClr val="bg1"/>
                </a:solidFill>
              </a:rPr>
              <a:t>Creatoren</a:t>
            </a:r>
            <a:r>
              <a:rPr lang="de-AT" sz="2900" b="1" dirty="0">
                <a:solidFill>
                  <a:schemeClr val="bg1"/>
                </a:solidFill>
              </a:rPr>
              <a:t> politischer Inhalte auf </a:t>
            </a:r>
            <a:r>
              <a:rPr lang="de-AT" sz="2900" b="1" dirty="0" err="1">
                <a:solidFill>
                  <a:schemeClr val="bg1"/>
                </a:solidFill>
              </a:rPr>
              <a:t>TikTok</a:t>
            </a:r>
            <a:r>
              <a:rPr lang="de-AT" sz="2900" b="1" dirty="0">
                <a:solidFill>
                  <a:schemeClr val="bg1"/>
                </a:solidFill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de-AT" dirty="0">
                <a:solidFill>
                  <a:schemeClr val="bg1"/>
                </a:solidFill>
              </a:rPr>
              <a:t>Wer macht in den sozialen Medien Wahlkampf, wer möchte informieren und wer produziert einfach nur Videos zur Unterhaltung? Das ist im Netz oftmals nicht eindeutig auseinanderzuhalten. </a:t>
            </a:r>
            <a:br>
              <a:rPr lang="de-AT" dirty="0">
                <a:solidFill>
                  <a:schemeClr val="bg1"/>
                </a:solidFill>
              </a:rPr>
            </a:br>
            <a:r>
              <a:rPr lang="de-AT" b="1" dirty="0">
                <a:solidFill>
                  <a:schemeClr val="bg1"/>
                </a:solidFill>
              </a:rPr>
              <a:t>Wie könnte das bei diesen Personengruppen sein?</a:t>
            </a:r>
          </a:p>
          <a:p>
            <a:pPr>
              <a:lnSpc>
                <a:spcPct val="120000"/>
              </a:lnSpc>
            </a:pPr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Text „</a:t>
            </a:r>
            <a:r>
              <a:rPr lang="de-AT" sz="1400" dirty="0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</a:t>
            </a:r>
            <a:r>
              <a:rPr lang="de-AT" sz="1400" dirty="0" err="1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PoliTikTok</a:t>
            </a:r>
            <a:r>
              <a:rPr lang="de-AT" sz="1400" dirty="0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 – </a:t>
            </a:r>
            <a:r>
              <a:rPr lang="de-AT" sz="1400" dirty="0" err="1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TikTok</a:t>
            </a:r>
            <a:r>
              <a:rPr lang="de-AT" sz="1400" dirty="0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als Medium für politische Meinungsbildung </a:t>
            </a:r>
            <a:r>
              <a:rPr lang="de-AT" sz="1400" dirty="0">
                <a:solidFill>
                  <a:schemeClr val="bg2">
                    <a:lumMod val="50000"/>
                  </a:schemeClr>
                </a:solidFill>
              </a:rPr>
              <a:t>“ </a:t>
            </a:r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von Leonie Meyer via </a:t>
            </a:r>
            <a:r>
              <a:rPr lang="de-DE" sz="1400" dirty="0">
                <a:solidFill>
                  <a:schemeClr val="bg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bpb.de</a:t>
            </a:r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de-DE" sz="1400" dirty="0">
                <a:solidFill>
                  <a:schemeClr val="bg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CC-BY-SA 4.0</a:t>
            </a:r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br>
              <a:rPr lang="de-DE" sz="1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letzter Satz sowie Schriftart- und Farbe bearbeitet von Pauline Zabransky</a:t>
            </a:r>
            <a:endParaRPr lang="de-AT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C488B66-0900-FD44-0FD5-196F8C6E4DA1}"/>
              </a:ext>
            </a:extLst>
          </p:cNvPr>
          <p:cNvSpPr txBox="1"/>
          <p:nvPr/>
        </p:nvSpPr>
        <p:spPr>
          <a:xfrm>
            <a:off x="9354092" y="27152"/>
            <a:ext cx="2851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Bild „</a:t>
            </a:r>
            <a:r>
              <a:rPr lang="de-AT" sz="900" dirty="0">
                <a:solidFill>
                  <a:schemeClr val="bg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Taylor Swift at the 2019 American Music Awards</a:t>
            </a:r>
            <a:r>
              <a:rPr lang="de-AT" sz="900" dirty="0">
                <a:solidFill>
                  <a:schemeClr val="bg1">
                    <a:lumMod val="50000"/>
                  </a:schemeClr>
                </a:solidFill>
              </a:rPr>
              <a:t>“ von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 Cosmopolitan UK, via 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3.0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, bearbeitet (Hintergrund entfernt und bunten Rahmen hinzugefügt) von Pauline Zabransky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62199DC-D135-FE95-1CEC-194B01087B37}"/>
              </a:ext>
            </a:extLst>
          </p:cNvPr>
          <p:cNvSpPr txBox="1"/>
          <p:nvPr/>
        </p:nvSpPr>
        <p:spPr>
          <a:xfrm>
            <a:off x="9771845" y="2828155"/>
            <a:ext cx="24489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Bild „</a:t>
            </a:r>
            <a:r>
              <a:rPr lang="de-AT" sz="900" dirty="0">
                <a:solidFill>
                  <a:schemeClr val="bg1">
                    <a:lumMod val="5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Österreichischer Bundeskanzler Karl Nehammer im Jahr 2023</a:t>
            </a:r>
            <a:r>
              <a:rPr lang="de-AT" sz="900" dirty="0">
                <a:solidFill>
                  <a:schemeClr val="bg1">
                    <a:lumMod val="50000"/>
                  </a:schemeClr>
                </a:solidFill>
              </a:rPr>
              <a:t>“ von 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</a:rPr>
              <a:t>FinnishGovernment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, via 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2.0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, bearbeitet (Hintergrund entfernt und bunten Rahmen hinzugefügt) von Pauline Zabransky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C36A723-7869-C6DE-01AA-45BA8288EEC4}"/>
              </a:ext>
            </a:extLst>
          </p:cNvPr>
          <p:cNvSpPr txBox="1"/>
          <p:nvPr/>
        </p:nvSpPr>
        <p:spPr>
          <a:xfrm rot="20854679">
            <a:off x="9402559" y="1134410"/>
            <a:ext cx="1736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4FEAAA"/>
                </a:solidFill>
              </a:rPr>
              <a:t>Stars?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50F1F325-07E3-6E68-5A6F-D2E5A5EB2485}"/>
                  </a:ext>
                </a:extLst>
              </p14:cNvPr>
              <p14:cNvContentPartPr/>
              <p14:nvPr/>
            </p14:nvContentPartPr>
            <p14:xfrm>
              <a:off x="380056" y="-924203"/>
              <a:ext cx="360" cy="3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50F1F325-07E3-6E68-5A6F-D2E5A5EB248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4056" y="-959843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feld 35">
            <a:extLst>
              <a:ext uri="{FF2B5EF4-FFF2-40B4-BE49-F238E27FC236}">
                <a16:creationId xmlns:a16="http://schemas.microsoft.com/office/drawing/2014/main" id="{FC510AEB-4E97-6A96-2C1B-AC5FC87675AF}"/>
              </a:ext>
            </a:extLst>
          </p:cNvPr>
          <p:cNvSpPr txBox="1"/>
          <p:nvPr/>
        </p:nvSpPr>
        <p:spPr>
          <a:xfrm>
            <a:off x="-28661" y="3175845"/>
            <a:ext cx="29416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900" dirty="0">
                <a:solidFill>
                  <a:schemeClr val="bg1">
                    <a:lumMod val="50000"/>
                  </a:schemeClr>
                </a:solidFill>
              </a:rPr>
              <a:t>Bild „Bianca „Bibi“ Heinicke von „</a:t>
            </a:r>
            <a:r>
              <a:rPr lang="de-AT" sz="900" dirty="0">
                <a:solidFill>
                  <a:schemeClr val="bg1">
                    <a:lumMod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BibisBeautyPalace“ bei der Deutschlandpremiere von 'Smaragdgrün'“ </a:t>
            </a:r>
            <a:r>
              <a:rPr lang="de-AT" sz="900" dirty="0">
                <a:solidFill>
                  <a:schemeClr val="bg1">
                    <a:lumMod val="50000"/>
                  </a:schemeClr>
                </a:solidFill>
              </a:rPr>
              <a:t>von 9EkieraM1 via 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r>
              <a:rPr lang="de-AT" sz="9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AT" sz="900" dirty="0">
                <a:solidFill>
                  <a:schemeClr val="bg1">
                    <a:lumMod val="50000"/>
                  </a:schemeClr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3.0</a:t>
            </a:r>
            <a:r>
              <a:rPr lang="de-AT" sz="900" dirty="0">
                <a:solidFill>
                  <a:schemeClr val="bg1">
                    <a:lumMod val="50000"/>
                  </a:schemeClr>
                </a:solidFill>
              </a:rPr>
              <a:t>, bearbeitet 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(Hintergrund entfernt und bunten Rahmen hinzugefügt</a:t>
            </a:r>
            <a:r>
              <a:rPr lang="de-AT" sz="900" dirty="0">
                <a:solidFill>
                  <a:schemeClr val="bg1">
                    <a:lumMod val="50000"/>
                  </a:schemeClr>
                </a:solidFill>
              </a:rPr>
              <a:t> von Pauline Zabransky</a:t>
            </a:r>
            <a:endParaRPr lang="de-DE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74" name="Gruppieren 1073">
            <a:extLst>
              <a:ext uri="{FF2B5EF4-FFF2-40B4-BE49-F238E27FC236}">
                <a16:creationId xmlns:a16="http://schemas.microsoft.com/office/drawing/2014/main" id="{3B32FDD5-6DA2-223D-AB90-2E2E26438CFC}"/>
              </a:ext>
            </a:extLst>
          </p:cNvPr>
          <p:cNvGrpSpPr/>
          <p:nvPr/>
        </p:nvGrpSpPr>
        <p:grpSpPr>
          <a:xfrm>
            <a:off x="2387156" y="4529628"/>
            <a:ext cx="3044673" cy="2670371"/>
            <a:chOff x="2635950" y="4535312"/>
            <a:chExt cx="3044673" cy="2670371"/>
          </a:xfrm>
        </p:grpSpPr>
        <p:grpSp>
          <p:nvGrpSpPr>
            <p:cNvPr id="1060" name="Gruppieren 1059">
              <a:extLst>
                <a:ext uri="{FF2B5EF4-FFF2-40B4-BE49-F238E27FC236}">
                  <a16:creationId xmlns:a16="http://schemas.microsoft.com/office/drawing/2014/main" id="{5292594C-4540-1663-37E4-5CDB795DA1E1}"/>
                </a:ext>
              </a:extLst>
            </p:cNvPr>
            <p:cNvGrpSpPr/>
            <p:nvPr/>
          </p:nvGrpSpPr>
          <p:grpSpPr>
            <a:xfrm>
              <a:off x="2635950" y="4535312"/>
              <a:ext cx="3006646" cy="2670371"/>
              <a:chOff x="3692106" y="4487414"/>
              <a:chExt cx="3006646" cy="267037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058" name="Freihand 1057">
                    <a:extLst>
                      <a:ext uri="{FF2B5EF4-FFF2-40B4-BE49-F238E27FC236}">
                        <a16:creationId xmlns:a16="http://schemas.microsoft.com/office/drawing/2014/main" id="{0EC05D10-4D86-75A5-37C9-6D39848F925A}"/>
                      </a:ext>
                    </a:extLst>
                  </p14:cNvPr>
                  <p14:cNvContentPartPr/>
                  <p14:nvPr/>
                </p14:nvContentPartPr>
                <p14:xfrm>
                  <a:off x="3980501" y="4796908"/>
                  <a:ext cx="1233237" cy="1031241"/>
                </p14:xfrm>
              </p:contentPart>
            </mc:Choice>
            <mc:Fallback xmlns="">
              <p:pic>
                <p:nvPicPr>
                  <p:cNvPr id="1058" name="Freihand 1057">
                    <a:extLst>
                      <a:ext uri="{FF2B5EF4-FFF2-40B4-BE49-F238E27FC236}">
                        <a16:creationId xmlns:a16="http://schemas.microsoft.com/office/drawing/2014/main" id="{0EC05D10-4D86-75A5-37C9-6D39848F925A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3944505" y="4761273"/>
                    <a:ext cx="1304870" cy="11028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066" name="Freihand 1065">
                    <a:extLst>
                      <a:ext uri="{FF2B5EF4-FFF2-40B4-BE49-F238E27FC236}">
                        <a16:creationId xmlns:a16="http://schemas.microsoft.com/office/drawing/2014/main" id="{6186C750-DB29-3765-C3C2-1795908D33DD}"/>
                      </a:ext>
                    </a:extLst>
                  </p14:cNvPr>
                  <p14:cNvContentPartPr/>
                  <p14:nvPr/>
                </p14:nvContentPartPr>
                <p14:xfrm>
                  <a:off x="5208786" y="4528913"/>
                  <a:ext cx="1489966" cy="2266625"/>
                </p14:xfrm>
              </p:contentPart>
            </mc:Choice>
            <mc:Fallback xmlns="">
              <p:pic>
                <p:nvPicPr>
                  <p:cNvPr id="1066" name="Freihand 1065">
                    <a:extLst>
                      <a:ext uri="{FF2B5EF4-FFF2-40B4-BE49-F238E27FC236}">
                        <a16:creationId xmlns:a16="http://schemas.microsoft.com/office/drawing/2014/main" id="{6186C750-DB29-3765-C3C2-1795908D33DD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5172788" y="4492912"/>
                    <a:ext cx="1561602" cy="23382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059" name="Freihand 1058">
                    <a:extLst>
                      <a:ext uri="{FF2B5EF4-FFF2-40B4-BE49-F238E27FC236}">
                        <a16:creationId xmlns:a16="http://schemas.microsoft.com/office/drawing/2014/main" id="{21C574E1-C62E-327E-256D-7F4061FA1315}"/>
                      </a:ext>
                    </a:extLst>
                  </p14:cNvPr>
                  <p14:cNvContentPartPr/>
                  <p14:nvPr/>
                </p14:nvContentPartPr>
                <p14:xfrm>
                  <a:off x="3868419" y="5838417"/>
                  <a:ext cx="114480" cy="1193760"/>
                </p14:xfrm>
              </p:contentPart>
            </mc:Choice>
            <mc:Fallback xmlns="">
              <p:pic>
                <p:nvPicPr>
                  <p:cNvPr id="1059" name="Freihand 1058">
                    <a:extLst>
                      <a:ext uri="{FF2B5EF4-FFF2-40B4-BE49-F238E27FC236}">
                        <a16:creationId xmlns:a16="http://schemas.microsoft.com/office/drawing/2014/main" id="{21C574E1-C62E-327E-256D-7F4061FA1315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3832419" y="5802417"/>
                    <a:ext cx="186120" cy="1265400"/>
                  </a:xfrm>
                  <a:prstGeom prst="rect">
                    <a:avLst/>
                  </a:prstGeom>
                </p:spPr>
              </p:pic>
            </mc:Fallback>
          </mc:AlternateContent>
          <p:pic>
            <p:nvPicPr>
              <p:cNvPr id="1032" name="Picture 8">
                <a:extLst>
                  <a:ext uri="{FF2B5EF4-FFF2-40B4-BE49-F238E27FC236}">
                    <a16:creationId xmlns:a16="http://schemas.microsoft.com/office/drawing/2014/main" id="{CAAA4C2A-6C90-D249-5593-49C1C63226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1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4381" b="96381" l="1625" r="97750">
                            <a14:foregroundMark x1="8942" y1="24293" x2="9045" y2="23114"/>
                            <a14:foregroundMark x1="32504" y1="54376" x2="33125" y2="58476"/>
                            <a14:foregroundMark x1="33125" y1="58476" x2="29276" y2="77700"/>
                            <a14:foregroundMark x1="29540" y1="82031" x2="32500" y2="85524"/>
                            <a14:foregroundMark x1="32500" y1="85524" x2="36750" y2="82476"/>
                            <a14:foregroundMark x1="36750" y1="82476" x2="43000" y2="82476"/>
                            <a14:foregroundMark x1="43000" y1="82476" x2="47000" y2="87238"/>
                            <a14:foregroundMark x1="47000" y1="87238" x2="57375" y2="85905"/>
                            <a14:foregroundMark x1="57375" y1="85905" x2="61625" y2="80381"/>
                            <a14:foregroundMark x1="61625" y1="80381" x2="64250" y2="53714"/>
                            <a14:foregroundMark x1="64250" y1="53714" x2="63375" y2="46095"/>
                            <a14:foregroundMark x1="63375" y1="46095" x2="66250" y2="40381"/>
                            <a14:foregroundMark x1="66250" y1="40381" x2="75875" y2="33905"/>
                            <a14:foregroundMark x1="75875" y1="33905" x2="79000" y2="27810"/>
                            <a14:foregroundMark x1="79000" y1="27810" x2="80250" y2="8762"/>
                            <a14:foregroundMark x1="80250" y1="8762" x2="86375" y2="17905"/>
                            <a14:foregroundMark x1="87968" y1="32794" x2="88250" y2="35429"/>
                            <a14:foregroundMark x1="86375" y1="17905" x2="86940" y2="23182"/>
                            <a14:foregroundMark x1="88250" y1="35429" x2="92250" y2="39429"/>
                            <a14:foregroundMark x1="92250" y1="39429" x2="95125" y2="69524"/>
                            <a14:foregroundMark x1="95125" y1="69524" x2="93875" y2="78857"/>
                            <a14:foregroundMark x1="93875" y1="78857" x2="96000" y2="87238"/>
                            <a14:foregroundMark x1="96000" y1="87238" x2="97750" y2="89714"/>
                            <a14:foregroundMark x1="7560" y1="51834" x2="7277" y2="51897"/>
                            <a14:foregroundMark x1="14345" y1="92685" x2="14785" y2="92856"/>
                            <a14:foregroundMark x1="7313" y1="89946" x2="9250" y2="90700"/>
                            <a14:foregroundMark x1="29425" y1="80148" x2="30000" y2="77714"/>
                            <a14:foregroundMark x1="30000" y1="77714" x2="29487" y2="70220"/>
                            <a14:foregroundMark x1="26374" y1="52841" x2="25650" y2="51829"/>
                            <a14:foregroundMark x1="38500" y1="83619" x2="39750" y2="90476"/>
                            <a14:foregroundMark x1="39750" y1="90476" x2="50875" y2="92190"/>
                            <a14:foregroundMark x1="50875" y1="92190" x2="56125" y2="91048"/>
                            <a14:foregroundMark x1="56125" y1="91048" x2="56375" y2="90667"/>
                            <a14:foregroundMark x1="52250" y1="95429" x2="86625" y2="96571"/>
                            <a14:foregroundMark x1="33909" y1="48598" x2="31750" y2="56571"/>
                            <a14:foregroundMark x1="35000" y1="44571" x2="34019" y2="48195"/>
                            <a14:foregroundMark x1="76625" y1="9333" x2="75625" y2="16381"/>
                            <a14:foregroundMark x1="75625" y1="16381" x2="76000" y2="20190"/>
                            <a14:foregroundMark x1="73750" y1="32762" x2="69125" y2="33714"/>
                            <a14:foregroundMark x1="69125" y1="33714" x2="65125" y2="37333"/>
                            <a14:foregroundMark x1="65125" y1="37333" x2="63500" y2="44381"/>
                            <a14:foregroundMark x1="63500" y1="44381" x2="66625" y2="38667"/>
                            <a14:foregroundMark x1="66625" y1="38667" x2="68875" y2="36762"/>
                            <a14:foregroundMark x1="65125" y1="36190" x2="63000" y2="43619"/>
                            <a14:foregroundMark x1="75125" y1="30476" x2="66125" y2="35619"/>
                            <a14:foregroundMark x1="66125" y1="35619" x2="63125" y2="41333"/>
                            <a14:foregroundMark x1="63125" y1="41333" x2="61875" y2="46286"/>
                            <a14:foregroundMark x1="79375" y1="3810" x2="84125" y2="4381"/>
                            <a14:foregroundMark x1="84125" y1="4381" x2="84250" y2="4571"/>
                            <a14:backgroundMark x1="7500" y1="30286" x2="5625" y2="44000"/>
                            <a14:backgroundMark x1="20250" y1="35429" x2="21000" y2="40571"/>
                            <a14:backgroundMark x1="20250" y1="41524" x2="20647" y2="41634"/>
                            <a14:backgroundMark x1="86875" y1="22667" x2="85625" y2="29524"/>
                            <a14:backgroundMark x1="85625" y1="29524" x2="87750" y2="31238"/>
                            <a14:backgroundMark x1="86750" y1="26476" x2="87250" y2="28952"/>
                            <a14:backgroundMark x1="87250" y1="27238" x2="87500" y2="25524"/>
                            <a14:backgroundMark x1="87625" y1="26286" x2="86750" y2="24190"/>
                            <a14:backgroundMark x1="87750" y1="29714" x2="87125" y2="31619"/>
                            <a14:backgroundMark x1="87750" y1="24762" x2="86500" y2="25333"/>
                            <a14:backgroundMark x1="87250" y1="31810" x2="87125" y2="32381"/>
                            <a14:backgroundMark x1="28000" y1="45333" x2="30375" y2="51810"/>
                            <a14:backgroundMark x1="30375" y1="51810" x2="33250" y2="45905"/>
                            <a14:backgroundMark x1="33250" y1="45905" x2="28625" y2="43048"/>
                            <a14:backgroundMark x1="28625" y1="43048" x2="23750" y2="43429"/>
                            <a14:backgroundMark x1="23750" y1="43429" x2="28000" y2="45143"/>
                            <a14:backgroundMark x1="29500" y1="54667" x2="26875" y2="73333"/>
                            <a14:backgroundMark x1="26875" y1="73333" x2="28000" y2="91810"/>
                            <a14:backgroundMark x1="28000" y1="91810" x2="3750" y2="99238"/>
                            <a14:backgroundMark x1="3750" y1="99238" x2="500" y2="62095"/>
                            <a14:backgroundMark x1="500" y1="62095" x2="5625" y2="45333"/>
                            <a14:backgroundMark x1="5625" y1="45333" x2="7750" y2="27619"/>
                            <a14:backgroundMark x1="7750" y1="27619" x2="17250" y2="16571"/>
                            <a14:backgroundMark x1="17250" y1="16571" x2="21625" y2="33714"/>
                            <a14:backgroundMark x1="21625" y1="33714" x2="28500" y2="48000"/>
                            <a14:backgroundMark x1="28500" y1="48000" x2="28500" y2="55619"/>
                            <a14:backgroundMark x1="17625" y1="25143" x2="6625" y2="33143"/>
                            <a14:backgroundMark x1="6625" y1="33143" x2="3750" y2="69333"/>
                            <a14:backgroundMark x1="3750" y1="69333" x2="6375" y2="88381"/>
                            <a14:backgroundMark x1="6375" y1="88381" x2="9375" y2="71238"/>
                            <a14:backgroundMark x1="20250" y1="44381" x2="16625" y2="40571"/>
                            <a14:backgroundMark x1="23250" y1="61905" x2="18375" y2="39238"/>
                            <a14:backgroundMark x1="18375" y1="39238" x2="8000" y2="30095"/>
                            <a14:backgroundMark x1="8000" y1="30095" x2="2625" y2="46476"/>
                            <a14:backgroundMark x1="2625" y1="46476" x2="7750" y2="53714"/>
                            <a14:backgroundMark x1="22875" y1="48381" x2="18250" y2="47429"/>
                            <a14:backgroundMark x1="21625" y1="56190" x2="21125" y2="37714"/>
                            <a14:backgroundMark x1="21125" y1="37714" x2="16250" y2="20381"/>
                            <a14:backgroundMark x1="16250" y1="20381" x2="3375" y2="20381"/>
                            <a14:backgroundMark x1="3375" y1="20381" x2="7000" y2="48190"/>
                            <a14:backgroundMark x1="7000" y1="48190" x2="17750" y2="54667"/>
                            <a14:backgroundMark x1="17750" y1="54667" x2="21875" y2="52000"/>
                            <a14:backgroundMark x1="18875" y1="41143" x2="25500" y2="52000"/>
                            <a14:backgroundMark x1="4750" y1="50476" x2="4375" y2="69714"/>
                            <a14:backgroundMark x1="4375" y1="69714" x2="9000" y2="86286"/>
                            <a14:backgroundMark x1="9000" y1="86286" x2="18500" y2="71238"/>
                            <a14:backgroundMark x1="18500" y1="71238" x2="10500" y2="57333"/>
                            <a14:backgroundMark x1="10500" y1="57333" x2="5875" y2="75238"/>
                            <a14:backgroundMark x1="5875" y1="75238" x2="8375" y2="89524"/>
                            <a14:backgroundMark x1="8750" y1="95619" x2="5125" y2="88381"/>
                            <a14:backgroundMark x1="8375" y1="91048" x2="7750" y2="92571"/>
                            <a14:backgroundMark x1="13375" y1="91048" x2="9375" y2="94095"/>
                            <a14:backgroundMark x1="4125" y1="83810" x2="8250" y2="59429"/>
                            <a14:backgroundMark x1="8250" y1="59429" x2="3875" y2="42095"/>
                            <a14:backgroundMark x1="3875" y1="42095" x2="125" y2="70667"/>
                            <a14:backgroundMark x1="125" y1="70667" x2="125" y2="70667"/>
                            <a14:backgroundMark x1="18250" y1="28762" x2="25500" y2="21524"/>
                            <a14:backgroundMark x1="3750" y1="93524" x2="4375" y2="81143"/>
                            <a14:backgroundMark x1="18875" y1="34476" x2="18875" y2="33333"/>
                            <a14:backgroundMark x1="21875" y1="38095" x2="20250" y2="32381"/>
                            <a14:backgroundMark x1="18250" y1="31810" x2="18000" y2="37524"/>
                            <a14:backgroundMark x1="4125" y1="86857" x2="8375" y2="79619"/>
                            <a14:backgroundMark x1="7750" y1="91429" x2="6750" y2="93143"/>
                            <a14:backgroundMark x1="9750" y1="88952" x2="7750" y2="86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341" r="3763"/>
              <a:stretch/>
            </p:blipFill>
            <p:spPr bwMode="auto">
              <a:xfrm>
                <a:off x="3692106" y="4487414"/>
                <a:ext cx="2981913" cy="26703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73" name="Gruppieren 1072">
              <a:extLst>
                <a:ext uri="{FF2B5EF4-FFF2-40B4-BE49-F238E27FC236}">
                  <a16:creationId xmlns:a16="http://schemas.microsoft.com/office/drawing/2014/main" id="{BCE9838C-C7C2-3C2A-D208-0EF118F04C66}"/>
                </a:ext>
              </a:extLst>
            </p:cNvPr>
            <p:cNvGrpSpPr/>
            <p:nvPr/>
          </p:nvGrpSpPr>
          <p:grpSpPr>
            <a:xfrm>
              <a:off x="5493783" y="5936669"/>
              <a:ext cx="186840" cy="928800"/>
              <a:chOff x="5493783" y="5936669"/>
              <a:chExt cx="186840" cy="928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067" name="Freihand 1066">
                    <a:extLst>
                      <a:ext uri="{FF2B5EF4-FFF2-40B4-BE49-F238E27FC236}">
                        <a16:creationId xmlns:a16="http://schemas.microsoft.com/office/drawing/2014/main" id="{B731041B-F574-C627-D151-A278E1A838CF}"/>
                      </a:ext>
                    </a:extLst>
                  </p14:cNvPr>
                  <p14:cNvContentPartPr/>
                  <p14:nvPr/>
                </p14:nvContentPartPr>
                <p14:xfrm>
                  <a:off x="5498463" y="6263189"/>
                  <a:ext cx="168480" cy="600120"/>
                </p14:xfrm>
              </p:contentPart>
            </mc:Choice>
            <mc:Fallback xmlns="">
              <p:pic>
                <p:nvPicPr>
                  <p:cNvPr id="1067" name="Freihand 1066">
                    <a:extLst>
                      <a:ext uri="{FF2B5EF4-FFF2-40B4-BE49-F238E27FC236}">
                        <a16:creationId xmlns:a16="http://schemas.microsoft.com/office/drawing/2014/main" id="{B731041B-F574-C627-D151-A278E1A838CF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5489823" y="6254549"/>
                    <a:ext cx="186120" cy="61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068" name="Freihand 1067">
                    <a:extLst>
                      <a:ext uri="{FF2B5EF4-FFF2-40B4-BE49-F238E27FC236}">
                        <a16:creationId xmlns:a16="http://schemas.microsoft.com/office/drawing/2014/main" id="{8138B672-E3E4-4173-65AD-D2FD8B6F5540}"/>
                      </a:ext>
                    </a:extLst>
                  </p14:cNvPr>
                  <p14:cNvContentPartPr/>
                  <p14:nvPr/>
                </p14:nvContentPartPr>
                <p14:xfrm>
                  <a:off x="5638863" y="5936669"/>
                  <a:ext cx="41760" cy="556560"/>
                </p14:xfrm>
              </p:contentPart>
            </mc:Choice>
            <mc:Fallback xmlns="">
              <p:pic>
                <p:nvPicPr>
                  <p:cNvPr id="1068" name="Freihand 1067">
                    <a:extLst>
                      <a:ext uri="{FF2B5EF4-FFF2-40B4-BE49-F238E27FC236}">
                        <a16:creationId xmlns:a16="http://schemas.microsoft.com/office/drawing/2014/main" id="{8138B672-E3E4-4173-65AD-D2FD8B6F5540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5629863" y="5928029"/>
                    <a:ext cx="59400" cy="57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071" name="Freihand 1070">
                    <a:extLst>
                      <a:ext uri="{FF2B5EF4-FFF2-40B4-BE49-F238E27FC236}">
                        <a16:creationId xmlns:a16="http://schemas.microsoft.com/office/drawing/2014/main" id="{3726A206-E632-C4FB-606A-17B5082016D3}"/>
                      </a:ext>
                    </a:extLst>
                  </p14:cNvPr>
                  <p14:cNvContentPartPr/>
                  <p14:nvPr/>
                </p14:nvContentPartPr>
                <p14:xfrm>
                  <a:off x="5493783" y="6186869"/>
                  <a:ext cx="174960" cy="678600"/>
                </p14:xfrm>
              </p:contentPart>
            </mc:Choice>
            <mc:Fallback xmlns="">
              <p:pic>
                <p:nvPicPr>
                  <p:cNvPr id="1071" name="Freihand 1070">
                    <a:extLst>
                      <a:ext uri="{FF2B5EF4-FFF2-40B4-BE49-F238E27FC236}">
                        <a16:creationId xmlns:a16="http://schemas.microsoft.com/office/drawing/2014/main" id="{3726A206-E632-C4FB-606A-17B5082016D3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5484783" y="6178229"/>
                    <a:ext cx="192600" cy="6962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49" name="Textfeld 48">
            <a:extLst>
              <a:ext uri="{FF2B5EF4-FFF2-40B4-BE49-F238E27FC236}">
                <a16:creationId xmlns:a16="http://schemas.microsoft.com/office/drawing/2014/main" id="{A026CB5B-8C6A-7027-9AAE-8ACAE30371FB}"/>
              </a:ext>
            </a:extLst>
          </p:cNvPr>
          <p:cNvSpPr txBox="1"/>
          <p:nvPr/>
        </p:nvSpPr>
        <p:spPr>
          <a:xfrm rot="20709262">
            <a:off x="783817" y="1983670"/>
            <a:ext cx="1736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solidFill>
                  <a:srgbClr val="FF0066"/>
                </a:solidFill>
              </a:rPr>
              <a:t>Aktivist:innen</a:t>
            </a:r>
            <a:r>
              <a:rPr lang="de-DE" sz="1600" dirty="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2C6CBF38-C268-9572-AB63-81F4D4D53AF6}"/>
              </a:ext>
            </a:extLst>
          </p:cNvPr>
          <p:cNvSpPr txBox="1"/>
          <p:nvPr/>
        </p:nvSpPr>
        <p:spPr>
          <a:xfrm>
            <a:off x="-28661" y="317367"/>
            <a:ext cx="243489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Bild „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Greta Thunberg 01.jpg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“ von Anders Hellberg via via 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CC-BY-SA 4.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0, bearbeitet (Hintergrund entfernt und bunten Rahmen hinzugefügt) von Pauline Zabransky</a:t>
            </a:r>
          </a:p>
        </p:txBody>
      </p:sp>
      <p:sp>
        <p:nvSpPr>
          <p:cNvPr id="1079" name="Textfeld 1078">
            <a:extLst>
              <a:ext uri="{FF2B5EF4-FFF2-40B4-BE49-F238E27FC236}">
                <a16:creationId xmlns:a16="http://schemas.microsoft.com/office/drawing/2014/main" id="{41C12F9F-8E3A-C1A2-F266-15E6A683A776}"/>
              </a:ext>
            </a:extLst>
          </p:cNvPr>
          <p:cNvSpPr txBox="1"/>
          <p:nvPr/>
        </p:nvSpPr>
        <p:spPr>
          <a:xfrm rot="1013697">
            <a:off x="7058562" y="4059719"/>
            <a:ext cx="1973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00FDFF"/>
                </a:solidFill>
              </a:rPr>
              <a:t>Algorithmen &amp; die, die sie erstellen?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153A5C77-460A-A005-C6A4-AAD0E356EFEA}"/>
              </a:ext>
            </a:extLst>
          </p:cNvPr>
          <p:cNvSpPr txBox="1"/>
          <p:nvPr/>
        </p:nvSpPr>
        <p:spPr>
          <a:xfrm rot="21258560">
            <a:off x="3354323" y="4116282"/>
            <a:ext cx="1736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B2EC84"/>
                </a:solidFill>
              </a:rPr>
              <a:t>Alle </a:t>
            </a:r>
            <a:r>
              <a:rPr lang="de-DE" sz="1600" dirty="0" err="1">
                <a:solidFill>
                  <a:srgbClr val="B2EC84"/>
                </a:solidFill>
              </a:rPr>
              <a:t>User:innen</a:t>
            </a:r>
            <a:r>
              <a:rPr lang="de-DE" sz="1600" dirty="0">
                <a:solidFill>
                  <a:srgbClr val="B2EC84"/>
                </a:solidFill>
              </a:rPr>
              <a:t>?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9CBF29E0-5E32-6BF5-1D0D-6B7687C51EBA}"/>
              </a:ext>
            </a:extLst>
          </p:cNvPr>
          <p:cNvSpPr txBox="1"/>
          <p:nvPr/>
        </p:nvSpPr>
        <p:spPr>
          <a:xfrm>
            <a:off x="1421716" y="5143139"/>
            <a:ext cx="11318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Bild „</a:t>
            </a:r>
            <a:r>
              <a:rPr lang="de-AT" sz="900" dirty="0">
                <a:solidFill>
                  <a:schemeClr val="bg1">
                    <a:lumMod val="50000"/>
                  </a:schemeClr>
                </a:solidFill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People </a:t>
            </a:r>
            <a:r>
              <a:rPr lang="de-AT" sz="900" dirty="0" err="1">
                <a:solidFill>
                  <a:schemeClr val="bg1">
                    <a:lumMod val="50000"/>
                  </a:schemeClr>
                </a:solidFill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concentrating</a:t>
            </a:r>
            <a:r>
              <a:rPr lang="de-AT" sz="900" dirty="0">
                <a:solidFill>
                  <a:schemeClr val="bg1">
                    <a:lumMod val="50000"/>
                  </a:schemeClr>
                </a:solidFill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on </a:t>
            </a:r>
            <a:r>
              <a:rPr lang="de-AT" sz="900" dirty="0" err="1">
                <a:solidFill>
                  <a:schemeClr val="bg1">
                    <a:lumMod val="50000"/>
                  </a:schemeClr>
                </a:solidFill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smartphones</a:t>
            </a:r>
            <a:r>
              <a:rPr lang="de-AT" sz="900" dirty="0">
                <a:solidFill>
                  <a:schemeClr val="bg1">
                    <a:lumMod val="50000"/>
                  </a:schemeClr>
                </a:solidFill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AT" sz="900" dirty="0">
                <a:solidFill>
                  <a:schemeClr val="bg1">
                    <a:lumMod val="50000"/>
                  </a:schemeClr>
                </a:solidFill>
              </a:rPr>
              <a:t>“ von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 Rawpixel, via 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CC0 1.0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, bearbeitet (Hintergrund entfernt und bunten Rahmen hinzugefügt) von Pauline Zabransky</a:t>
            </a:r>
          </a:p>
        </p:txBody>
      </p:sp>
      <p:sp>
        <p:nvSpPr>
          <p:cNvPr id="1025" name="Textfeld 1024">
            <a:extLst>
              <a:ext uri="{FF2B5EF4-FFF2-40B4-BE49-F238E27FC236}">
                <a16:creationId xmlns:a16="http://schemas.microsoft.com/office/drawing/2014/main" id="{1C339240-992A-0F3B-3E98-7687BE813ADB}"/>
              </a:ext>
            </a:extLst>
          </p:cNvPr>
          <p:cNvSpPr txBox="1"/>
          <p:nvPr/>
        </p:nvSpPr>
        <p:spPr>
          <a:xfrm>
            <a:off x="9557744" y="5379790"/>
            <a:ext cx="1211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Bild „</a:t>
            </a:r>
            <a:r>
              <a:rPr lang="de-AT" sz="900" dirty="0">
                <a:solidFill>
                  <a:schemeClr val="bg1">
                    <a:lumMod val="50000"/>
                  </a:schemeClr>
                </a:solidFill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Portrait von Kamala Harr</a:t>
            </a:r>
            <a:r>
              <a:rPr lang="de-AT" sz="900" dirty="0">
                <a:solidFill>
                  <a:schemeClr val="bg1">
                    <a:lumMod val="50000"/>
                  </a:schemeClr>
                </a:solidFill>
              </a:rPr>
              <a:t>is“ von 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Tim Reckmann, via 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hlinkClick r:id="rId3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ccnull.de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hlinkClick r:id="rId3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2.0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, bearbeitet (Hintergrund entfernt und bunten Rahmen hinzugefügt) von Pauline Zabransky</a:t>
            </a:r>
          </a:p>
        </p:txBody>
      </p:sp>
      <p:grpSp>
        <p:nvGrpSpPr>
          <p:cNvPr id="1042" name="Gruppieren 1041">
            <a:extLst>
              <a:ext uri="{FF2B5EF4-FFF2-40B4-BE49-F238E27FC236}">
                <a16:creationId xmlns:a16="http://schemas.microsoft.com/office/drawing/2014/main" id="{AABA6D7F-CF05-22DC-A06D-7A6ECE8D4EFD}"/>
              </a:ext>
            </a:extLst>
          </p:cNvPr>
          <p:cNvGrpSpPr/>
          <p:nvPr/>
        </p:nvGrpSpPr>
        <p:grpSpPr>
          <a:xfrm>
            <a:off x="5681549" y="4231656"/>
            <a:ext cx="4452176" cy="2969492"/>
            <a:chOff x="6641678" y="4126860"/>
            <a:chExt cx="4452176" cy="296949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id="{B3B5ADEA-25B3-1865-CEA2-8EF9ED4368E0}"/>
                    </a:ext>
                  </a:extLst>
                </p14:cNvPr>
                <p14:cNvContentPartPr/>
                <p14:nvPr/>
              </p14:nvContentPartPr>
              <p14:xfrm>
                <a:off x="7576860" y="5269980"/>
                <a:ext cx="894600" cy="1632240"/>
              </p14:xfrm>
            </p:contentPart>
          </mc:Choice>
          <mc:Fallback xmlns=""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B3B5ADEA-25B3-1865-CEA2-8EF9ED4368E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40860" y="5233980"/>
                  <a:ext cx="966240" cy="170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039" name="Freihand 1038">
                  <a:extLst>
                    <a:ext uri="{FF2B5EF4-FFF2-40B4-BE49-F238E27FC236}">
                      <a16:creationId xmlns:a16="http://schemas.microsoft.com/office/drawing/2014/main" id="{2B4E3FD1-5383-FA86-2D13-9E660BA08B6C}"/>
                    </a:ext>
                  </a:extLst>
                </p14:cNvPr>
                <p14:cNvContentPartPr/>
                <p14:nvPr/>
              </p14:nvContentPartPr>
              <p14:xfrm>
                <a:off x="8471100" y="4704780"/>
                <a:ext cx="1634040" cy="631800"/>
              </p14:xfrm>
            </p:contentPart>
          </mc:Choice>
          <mc:Fallback xmlns="">
            <p:pic>
              <p:nvPicPr>
                <p:cNvPr id="1039" name="Freihand 1038">
                  <a:extLst>
                    <a:ext uri="{FF2B5EF4-FFF2-40B4-BE49-F238E27FC236}">
                      <a16:creationId xmlns:a16="http://schemas.microsoft.com/office/drawing/2014/main" id="{2B4E3FD1-5383-FA86-2D13-9E660BA08B6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435100" y="4668780"/>
                  <a:ext cx="1705680" cy="70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BB9273A4-DFC9-A796-0FEB-680AEBB5000E}"/>
                    </a:ext>
                  </a:extLst>
                </p14:cNvPr>
                <p14:cNvContentPartPr/>
                <p14:nvPr/>
              </p14:nvContentPartPr>
              <p14:xfrm>
                <a:off x="10092180" y="5336220"/>
                <a:ext cx="395280" cy="1576440"/>
              </p14:xfrm>
            </p:contentPart>
          </mc:Choice>
          <mc:Fallback xmlns=""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BB9273A4-DFC9-A796-0FEB-680AEBB5000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056180" y="5300220"/>
                  <a:ext cx="466920" cy="164808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036" name="Picture 12" descr="Hacker in Aktion: Mensch mit Kapuze vor Computerbildschirmen">
              <a:extLst>
                <a:ext uri="{FF2B5EF4-FFF2-40B4-BE49-F238E27FC236}">
                  <a16:creationId xmlns:a16="http://schemas.microsoft.com/office/drawing/2014/main" id="{BE12F348-BFCA-E12A-FFCF-6DAA5DB0C1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BEBA8EAE-BF5A-486C-A8C5-ECC9F3942E4B}">
                  <a14:imgProps xmlns:a14="http://schemas.microsoft.com/office/drawing/2010/main">
                    <a14:imgLayer r:embed="rId43">
                      <a14:imgEffect>
                        <a14:backgroundRemoval t="9810" b="99414" l="9961" r="89844">
                          <a14:foregroundMark x1="49609" y1="22987" x2="44824" y2="24012"/>
                          <a14:foregroundMark x1="42167" y1="37335" x2="41992" y2="38214"/>
                          <a14:foregroundMark x1="44412" y1="26077" x2="42251" y2="36915"/>
                          <a14:foregroundMark x1="44824" y1="24012" x2="44675" y2="24760"/>
                          <a14:foregroundMark x1="41992" y1="38214" x2="41138" y2="39004"/>
                          <a14:foregroundMark x1="34720" y1="42687" x2="27051" y2="43338"/>
                          <a14:foregroundMark x1="27051" y1="43338" x2="23828" y2="49195"/>
                          <a14:foregroundMark x1="23828" y1="49195" x2="23926" y2="71303"/>
                          <a14:foregroundMark x1="23926" y1="71303" x2="26660" y2="77013"/>
                          <a14:foregroundMark x1="26660" y1="77013" x2="24121" y2="84334"/>
                          <a14:foregroundMark x1="24121" y1="84334" x2="24609" y2="92679"/>
                          <a14:foregroundMark x1="24609" y1="92679" x2="27930" y2="97804"/>
                          <a14:foregroundMark x1="27930" y1="97804" x2="32910" y2="98097"/>
                          <a14:foregroundMark x1="32910" y1="98097" x2="56641" y2="97072"/>
                          <a14:foregroundMark x1="56641" y1="97072" x2="72949" y2="98682"/>
                          <a14:foregroundMark x1="72949" y1="98682" x2="76172" y2="85359"/>
                          <a14:foregroundMark x1="76172" y1="85359" x2="72949" y2="79649"/>
                          <a14:foregroundMark x1="72949" y1="79649" x2="76953" y2="76281"/>
                          <a14:foregroundMark x1="76953" y1="76281" x2="77637" y2="51098"/>
                          <a14:foregroundMark x1="77637" y1="51098" x2="76660" y2="44217"/>
                          <a14:foregroundMark x1="74108" y1="42526" x2="73832" y2="42343"/>
                          <a14:foregroundMark x1="76660" y1="44217" x2="74136" y2="42544"/>
                          <a14:foregroundMark x1="62400" y1="42716" x2="62109" y2="42753"/>
                          <a14:foregroundMark x1="62109" y1="42753" x2="62011" y2="42397"/>
                          <a14:foregroundMark x1="56203" y1="25787" x2="55928" y2="25429"/>
                          <a14:foregroundMark x1="51890" y1="22158" x2="49609" y2="21669"/>
                          <a14:foregroundMark x1="49902" y1="30600" x2="45898" y2="35139"/>
                          <a14:foregroundMark x1="45898" y1="35139" x2="37891" y2="57247"/>
                          <a14:foregroundMark x1="37891" y1="57247" x2="32813" y2="62079"/>
                          <a14:foregroundMark x1="32813" y1="62079" x2="29785" y2="68960"/>
                          <a14:foregroundMark x1="29785" y1="68960" x2="29492" y2="86091"/>
                          <a14:foregroundMark x1="29492" y1="86091" x2="39063" y2="98389"/>
                          <a14:foregroundMark x1="39063" y1="98389" x2="53613" y2="99414"/>
                          <a14:foregroundMark x1="53613" y1="99414" x2="62891" y2="98389"/>
                          <a14:foregroundMark x1="62891" y1="98389" x2="64941" y2="91947"/>
                          <a14:foregroundMark x1="64941" y1="91947" x2="67383" y2="66618"/>
                          <a14:foregroundMark x1="67383" y1="66618" x2="63379" y2="71010"/>
                          <a14:foregroundMark x1="63379" y1="71010" x2="59863" y2="62665"/>
                          <a14:foregroundMark x1="37012" y1="44510" x2="33203" y2="49195"/>
                          <a14:foregroundMark x1="33203" y1="49195" x2="37793" y2="51537"/>
                          <a14:foregroundMark x1="37793" y1="51537" x2="37891" y2="48170"/>
                          <a14:backgroundMark x1="52246" y1="21523" x2="56641" y2="24158"/>
                          <a14:backgroundMark x1="56641" y1="24158" x2="53418" y2="21669"/>
                          <a14:backgroundMark x1="56641" y1="25329" x2="59668" y2="30747"/>
                          <a14:backgroundMark x1="59668" y1="30747" x2="60254" y2="38214"/>
                          <a14:backgroundMark x1="60254" y1="38214" x2="64551" y2="41728"/>
                          <a14:backgroundMark x1="64551" y1="41728" x2="74609" y2="40410"/>
                          <a14:backgroundMark x1="74609" y1="40410" x2="75293" y2="33089"/>
                          <a14:backgroundMark x1="75293" y1="33089" x2="71191" y2="19327"/>
                          <a14:backgroundMark x1="71191" y1="19327" x2="66504" y2="17570"/>
                          <a14:backgroundMark x1="66504" y1="17570" x2="58496" y2="24451"/>
                          <a14:backgroundMark x1="35352" y1="41142" x2="40039" y2="40703"/>
                          <a14:backgroundMark x1="40039" y1="40703" x2="36328" y2="37189"/>
                          <a14:backgroundMark x1="41016" y1="39239" x2="41113" y2="39092"/>
                          <a14:backgroundMark x1="41113" y1="38653" x2="40332" y2="40264"/>
                          <a14:backgroundMark x1="44629" y1="24597" x2="44336" y2="24158"/>
                          <a14:backgroundMark x1="41016" y1="37775" x2="41113" y2="38067"/>
                          <a14:backgroundMark x1="44238" y1="24305" x2="43652" y2="251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678" y="4126860"/>
              <a:ext cx="4452176" cy="2969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feld 19">
            <a:extLst>
              <a:ext uri="{FF2B5EF4-FFF2-40B4-BE49-F238E27FC236}">
                <a16:creationId xmlns:a16="http://schemas.microsoft.com/office/drawing/2014/main" id="{27964387-808F-C0E5-921F-F4B52A2D8DAD}"/>
              </a:ext>
            </a:extLst>
          </p:cNvPr>
          <p:cNvSpPr txBox="1"/>
          <p:nvPr/>
        </p:nvSpPr>
        <p:spPr>
          <a:xfrm rot="21191636">
            <a:off x="9195012" y="4349228"/>
            <a:ext cx="1736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solidFill>
                  <a:srgbClr val="C277ED"/>
                </a:solidFill>
              </a:rPr>
              <a:t>Politiker:innen</a:t>
            </a:r>
            <a:r>
              <a:rPr lang="de-DE" sz="1600" dirty="0">
                <a:solidFill>
                  <a:srgbClr val="C277ED"/>
                </a:solidFill>
              </a:rPr>
              <a:t>?</a:t>
            </a:r>
          </a:p>
        </p:txBody>
      </p:sp>
      <p:sp>
        <p:nvSpPr>
          <p:cNvPr id="1095" name="Textfeld 1094">
            <a:extLst>
              <a:ext uri="{FF2B5EF4-FFF2-40B4-BE49-F238E27FC236}">
                <a16:creationId xmlns:a16="http://schemas.microsoft.com/office/drawing/2014/main" id="{516DFCCB-32EA-EFF1-7D7C-72FC96200E2E}"/>
              </a:ext>
            </a:extLst>
          </p:cNvPr>
          <p:cNvSpPr txBox="1"/>
          <p:nvPr/>
        </p:nvSpPr>
        <p:spPr>
          <a:xfrm>
            <a:off x="5504079" y="4833146"/>
            <a:ext cx="10852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Bild „</a:t>
            </a:r>
            <a:r>
              <a:rPr lang="de-AT" sz="900" dirty="0">
                <a:solidFill>
                  <a:schemeClr val="bg1">
                    <a:lumMod val="50000"/>
                  </a:schemeClr>
                </a:solidFill>
                <a:hlinkClick r:id="rId4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Hacker in Aktion: Mensch mit Kapuze vor Computerbildschirmen</a:t>
            </a:r>
            <a:r>
              <a:rPr lang="de-AT" sz="900" dirty="0">
                <a:solidFill>
                  <a:schemeClr val="bg1">
                    <a:lumMod val="50000"/>
                  </a:schemeClr>
                </a:solidFill>
              </a:rPr>
              <a:t>“ von 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Marco Verch, via 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hlinkClick r:id="rId3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ccnull.de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hlinkClick r:id="rId3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2.0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, bearbeitet (Hintergrund entfernt und bunten Rahmen hinzugefügt) von Pauline Zabransky</a:t>
            </a:r>
          </a:p>
        </p:txBody>
      </p:sp>
      <p:grpSp>
        <p:nvGrpSpPr>
          <p:cNvPr id="1050" name="Gruppieren 1049">
            <a:extLst>
              <a:ext uri="{FF2B5EF4-FFF2-40B4-BE49-F238E27FC236}">
                <a16:creationId xmlns:a16="http://schemas.microsoft.com/office/drawing/2014/main" id="{6328CD6B-7603-E260-D201-50336DE32F53}"/>
              </a:ext>
            </a:extLst>
          </p:cNvPr>
          <p:cNvGrpSpPr/>
          <p:nvPr/>
        </p:nvGrpSpPr>
        <p:grpSpPr>
          <a:xfrm rot="3225672">
            <a:off x="-1462909" y="599985"/>
            <a:ext cx="3335131" cy="2209187"/>
            <a:chOff x="-532134" y="4464689"/>
            <a:chExt cx="4191734" cy="263031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51" name="Freihand 1050">
                  <a:extLst>
                    <a:ext uri="{FF2B5EF4-FFF2-40B4-BE49-F238E27FC236}">
                      <a16:creationId xmlns:a16="http://schemas.microsoft.com/office/drawing/2014/main" id="{2867B240-171F-FCA5-1046-E254B140C150}"/>
                    </a:ext>
                  </a:extLst>
                </p14:cNvPr>
                <p14:cNvContentPartPr/>
                <p14:nvPr/>
              </p14:nvContentPartPr>
              <p14:xfrm>
                <a:off x="506040" y="4594872"/>
                <a:ext cx="2427840" cy="2424600"/>
              </p14:xfrm>
            </p:contentPart>
          </mc:Choice>
          <mc:Fallback xmlns="">
            <p:pic>
              <p:nvPicPr>
                <p:cNvPr id="1051" name="Freihand 1050">
                  <a:extLst>
                    <a:ext uri="{FF2B5EF4-FFF2-40B4-BE49-F238E27FC236}">
                      <a16:creationId xmlns:a16="http://schemas.microsoft.com/office/drawing/2014/main" id="{2867B240-171F-FCA5-1046-E254B140C15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60795" y="4552440"/>
                  <a:ext cx="2517877" cy="2509892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052" name="Picture 6">
              <a:extLst>
                <a:ext uri="{FF2B5EF4-FFF2-40B4-BE49-F238E27FC236}">
                  <a16:creationId xmlns:a16="http://schemas.microsoft.com/office/drawing/2014/main" id="{2CF5AA31-D488-8E89-AD22-344DB383A1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BEBA8EAE-BF5A-486C-A8C5-ECC9F3942E4B}">
                  <a14:imgProps xmlns:a14="http://schemas.microsoft.com/office/drawing/2010/main">
                    <a14:imgLayer r:embed="rId48">
                      <a14:imgEffect>
                        <a14:backgroundRemoval t="8765" b="99602" l="10000" r="90000">
                          <a14:foregroundMark x1="43872" y1="19364" x2="48625" y2="8167"/>
                          <a14:foregroundMark x1="48625" y1="8167" x2="54510" y2="6484"/>
                          <a14:foregroundMark x1="59695" y1="6375" x2="63125" y2="8964"/>
                          <a14:foregroundMark x1="59155" y1="5967" x2="59695" y2="6375"/>
                          <a14:foregroundMark x1="63125" y1="8964" x2="61250" y2="16534"/>
                          <a14:foregroundMark x1="61250" y1="16534" x2="57375" y2="20717"/>
                          <a14:foregroundMark x1="57375" y1="20717" x2="47750" y2="23307"/>
                          <a14:foregroundMark x1="47750" y1="23307" x2="43311" y2="33391"/>
                          <a14:foregroundMark x1="30500" y1="75697" x2="24625" y2="98606"/>
                          <a14:foregroundMark x1="24625" y1="98606" x2="35250" y2="99801"/>
                          <a14:foregroundMark x1="35250" y1="99801" x2="70375" y2="98805"/>
                          <a14:foregroundMark x1="70375" y1="98805" x2="80500" y2="99402"/>
                          <a14:foregroundMark x1="80500" y1="99402" x2="80500" y2="91036"/>
                          <a14:foregroundMark x1="80500" y1="91036" x2="78750" y2="83665"/>
                          <a14:foregroundMark x1="78750" y1="83665" x2="42375" y2="67331"/>
                          <a14:foregroundMark x1="42375" y1="67331" x2="36625" y2="68327"/>
                          <a14:foregroundMark x1="36625" y1="68327" x2="32625" y2="72510"/>
                          <a14:foregroundMark x1="32625" y1="72510" x2="29875" y2="77490"/>
                          <a14:foregroundMark x1="45250" y1="76096" x2="46375" y2="83466"/>
                          <a14:foregroundMark x1="46375" y1="83466" x2="48125" y2="76096"/>
                          <a14:foregroundMark x1="48125" y1="76096" x2="48125" y2="75896"/>
                          <a14:foregroundMark x1="29375" y1="93625" x2="32750" y2="99602"/>
                          <a14:foregroundMark x1="32750" y1="99602" x2="35250" y2="98008"/>
                          <a14:backgroundMark x1="46500" y1="10757" x2="47154" y2="10311"/>
                          <a14:backgroundMark x1="43500" y1="19124" x2="41625" y2="26096"/>
                          <a14:backgroundMark x1="41625" y1="26096" x2="40875" y2="38247"/>
                          <a14:backgroundMark x1="54625" y1="6175" x2="59375" y2="5378"/>
                          <a14:backgroundMark x1="59375" y1="5378" x2="59500" y2="5378"/>
                          <a14:backgroundMark x1="59125" y1="6175" x2="59125" y2="6175"/>
                          <a14:backgroundMark x1="59375" y1="6375" x2="59375" y2="6375"/>
                          <a14:backgroundMark x1="59250" y1="5578" x2="59250" y2="5578"/>
                          <a14:backgroundMark x1="59500" y1="5777" x2="59500" y2="5777"/>
                          <a14:backgroundMark x1="59500" y1="5179" x2="59500" y2="5179"/>
                          <a14:backgroundMark x1="59000" y1="5976" x2="59000" y2="59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2134" y="4464689"/>
              <a:ext cx="4191734" cy="2630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6" name="Gruppieren 1055">
            <a:extLst>
              <a:ext uri="{FF2B5EF4-FFF2-40B4-BE49-F238E27FC236}">
                <a16:creationId xmlns:a16="http://schemas.microsoft.com/office/drawing/2014/main" id="{29FD606F-5D6F-6771-5F27-FAA8AC5B38F2}"/>
              </a:ext>
            </a:extLst>
          </p:cNvPr>
          <p:cNvGrpSpPr/>
          <p:nvPr/>
        </p:nvGrpSpPr>
        <p:grpSpPr>
          <a:xfrm>
            <a:off x="9932779" y="-19873"/>
            <a:ext cx="4452519" cy="4487773"/>
            <a:chOff x="9480747" y="-358115"/>
            <a:chExt cx="4330367" cy="4467882"/>
          </a:xfrm>
        </p:grpSpPr>
        <p:grpSp>
          <p:nvGrpSpPr>
            <p:cNvPr id="1055" name="Gruppieren 1054">
              <a:extLst>
                <a:ext uri="{FF2B5EF4-FFF2-40B4-BE49-F238E27FC236}">
                  <a16:creationId xmlns:a16="http://schemas.microsoft.com/office/drawing/2014/main" id="{91525C9A-FDEE-02DA-2FF9-6A3C06888354}"/>
                </a:ext>
              </a:extLst>
            </p:cNvPr>
            <p:cNvGrpSpPr/>
            <p:nvPr/>
          </p:nvGrpSpPr>
          <p:grpSpPr>
            <a:xfrm>
              <a:off x="9480747" y="327967"/>
              <a:ext cx="2791439" cy="3781800"/>
              <a:chOff x="9549638" y="140511"/>
              <a:chExt cx="2791439" cy="3781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1053" name="Freihand 1052">
                    <a:extLst>
                      <a:ext uri="{FF2B5EF4-FFF2-40B4-BE49-F238E27FC236}">
                        <a16:creationId xmlns:a16="http://schemas.microsoft.com/office/drawing/2014/main" id="{1D01B23E-BFD0-AB24-D4EC-38EF4D062D79}"/>
                      </a:ext>
                    </a:extLst>
                  </p14:cNvPr>
                  <p14:cNvContentPartPr/>
                  <p14:nvPr/>
                </p14:nvContentPartPr>
                <p14:xfrm>
                  <a:off x="9549638" y="244911"/>
                  <a:ext cx="2689560" cy="3677400"/>
                </p14:xfrm>
              </p:contentPart>
            </mc:Choice>
            <mc:Fallback xmlns="">
              <p:pic>
                <p:nvPicPr>
                  <p:cNvPr id="1053" name="Freihand 1052">
                    <a:extLst>
                      <a:ext uri="{FF2B5EF4-FFF2-40B4-BE49-F238E27FC236}">
                        <a16:creationId xmlns:a16="http://schemas.microsoft.com/office/drawing/2014/main" id="{1D01B23E-BFD0-AB24-D4EC-38EF4D062D79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9514627" y="209069"/>
                    <a:ext cx="2759232" cy="3748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1054" name="Freihand 1053">
                    <a:extLst>
                      <a:ext uri="{FF2B5EF4-FFF2-40B4-BE49-F238E27FC236}">
                        <a16:creationId xmlns:a16="http://schemas.microsoft.com/office/drawing/2014/main" id="{889F2189-24DA-CFE1-7CEB-CB059FE095CD}"/>
                      </a:ext>
                    </a:extLst>
                  </p14:cNvPr>
                  <p14:cNvContentPartPr/>
                  <p14:nvPr/>
                </p14:nvContentPartPr>
                <p14:xfrm>
                  <a:off x="10650877" y="140511"/>
                  <a:ext cx="1690200" cy="1419120"/>
                </p14:xfrm>
              </p:contentPart>
            </mc:Choice>
            <mc:Fallback xmlns="">
              <p:pic>
                <p:nvPicPr>
                  <p:cNvPr id="1054" name="Freihand 1053">
                    <a:extLst>
                      <a:ext uri="{FF2B5EF4-FFF2-40B4-BE49-F238E27FC236}">
                        <a16:creationId xmlns:a16="http://schemas.microsoft.com/office/drawing/2014/main" id="{889F2189-24DA-CFE1-7CEB-CB059FE095CD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10615861" y="105024"/>
                    <a:ext cx="1759881" cy="1490452"/>
                  </a:xfrm>
                  <a:prstGeom prst="rect">
                    <a:avLst/>
                  </a:prstGeom>
                </p:spPr>
              </p:pic>
            </mc:Fallback>
          </mc:AlternateContent>
        </p:grpSp>
        <p:pic>
          <p:nvPicPr>
            <p:cNvPr id="1046" name="Grafik 1045" descr="Ein Bild, das Konzert, Kleidung, Person, Menschliches Gesicht enthält.&#10;&#10;Automatisch generierte Beschreibung">
              <a:extLst>
                <a:ext uri="{FF2B5EF4-FFF2-40B4-BE49-F238E27FC236}">
                  <a16:creationId xmlns:a16="http://schemas.microsoft.com/office/drawing/2014/main" id="{54BCCC4F-348A-537B-9370-B5E326200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BEBA8EAE-BF5A-486C-A8C5-ECC9F3942E4B}">
                  <a14:imgProps xmlns:a14="http://schemas.microsoft.com/office/drawing/2010/main">
                    <a14:imgLayer r:embed="rId54">
                      <a14:imgEffect>
                        <a14:backgroundRemoval t="9947" b="94454" l="10000" r="90000">
                          <a14:foregroundMark x1="44400" y1="86444" x2="45200" y2="86884"/>
                          <a14:foregroundMark x1="65449" y1="93731" x2="65733" y2="94454"/>
                          <a14:foregroundMark x1="66201" y1="93359" x2="68667" y2="87588"/>
                          <a14:foregroundMark x1="65733" y1="94454" x2="66061" y2="93686"/>
                          <a14:foregroundMark x1="68667" y1="87588" x2="68667" y2="87148"/>
                          <a14:foregroundMark x1="72933" y1="34771" x2="83467" y2="33275"/>
                          <a14:foregroundMark x1="83467" y1="33275" x2="79467" y2="34683"/>
                          <a14:foregroundMark x1="59067" y1="38556" x2="63067" y2="44982"/>
                          <a14:foregroundMark x1="63067" y1="44982" x2="58800" y2="38468"/>
                          <a14:foregroundMark x1="58800" y1="38468" x2="58800" y2="38468"/>
                          <a14:foregroundMark x1="63067" y1="43926" x2="62533" y2="44894"/>
                          <a14:foregroundMark x1="64133" y1="45687" x2="63200" y2="44718"/>
                          <a14:backgroundMark x1="60667" y1="18310" x2="60667" y2="32835"/>
                          <a14:backgroundMark x1="60667" y1="32835" x2="71867" y2="33011"/>
                          <a14:backgroundMark x1="71867" y1="33011" x2="78820" y2="32786"/>
                          <a14:backgroundMark x1="82452" y1="32271" x2="76400" y2="25528"/>
                          <a14:backgroundMark x1="76400" y1="25528" x2="68000" y2="21039"/>
                          <a14:backgroundMark x1="68000" y1="21039" x2="61733" y2="20863"/>
                          <a14:backgroundMark x1="84000" y1="35915" x2="64800" y2="42165"/>
                          <a14:backgroundMark x1="63305" y1="45562" x2="61467" y2="49736"/>
                          <a14:backgroundMark x1="64800" y1="42165" x2="64371" y2="43140"/>
                          <a14:backgroundMark x1="61467" y1="49736" x2="62667" y2="64525"/>
                          <a14:backgroundMark x1="62667" y1="64525" x2="78533" y2="74120"/>
                          <a14:backgroundMark x1="78533" y1="74120" x2="86133" y2="68046"/>
                          <a14:backgroundMark x1="86133" y1="68046" x2="88800" y2="44542"/>
                          <a14:backgroundMark x1="88800" y1="44542" x2="84800" y2="38028"/>
                          <a14:backgroundMark x1="84800" y1="38028" x2="84800" y2="37940"/>
                          <a14:backgroundMark x1="61467" y1="78873" x2="64000" y2="93838"/>
                          <a14:backgroundMark x1="64000" y1="93838" x2="62133" y2="80986"/>
                        </a14:backgroundRemoval>
                      </a14:imgEffect>
                    </a14:imgLayer>
                  </a14:imgProps>
                </a:ext>
              </a:extLst>
            </a:blip>
            <a:srcRect t="25810" r="15042" b="18221"/>
            <a:stretch/>
          </p:blipFill>
          <p:spPr>
            <a:xfrm rot="18992527" flipH="1">
              <a:off x="9983670" y="-358115"/>
              <a:ext cx="3827444" cy="3838364"/>
            </a:xfrm>
            <a:prstGeom prst="rect">
              <a:avLst/>
            </a:prstGeom>
          </p:spPr>
        </p:pic>
      </p:grpSp>
      <p:sp>
        <p:nvSpPr>
          <p:cNvPr id="34" name="Textfeld 33">
            <a:extLst>
              <a:ext uri="{FF2B5EF4-FFF2-40B4-BE49-F238E27FC236}">
                <a16:creationId xmlns:a16="http://schemas.microsoft.com/office/drawing/2014/main" id="{98BEB5F5-F5D1-1786-863F-889424943958}"/>
              </a:ext>
            </a:extLst>
          </p:cNvPr>
          <p:cNvSpPr txBox="1"/>
          <p:nvPr/>
        </p:nvSpPr>
        <p:spPr>
          <a:xfrm rot="773312">
            <a:off x="926594" y="4165863"/>
            <a:ext cx="1736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solidFill>
                  <a:srgbClr val="FFC000"/>
                </a:solidFill>
              </a:rPr>
              <a:t>Influencer:innen</a:t>
            </a:r>
            <a:r>
              <a:rPr lang="de-DE" sz="1600" dirty="0">
                <a:solidFill>
                  <a:srgbClr val="FFC000"/>
                </a:solidFill>
              </a:rPr>
              <a:t>?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21070A0-3494-012C-7093-E0BA4BC19521}"/>
              </a:ext>
            </a:extLst>
          </p:cNvPr>
          <p:cNvGrpSpPr/>
          <p:nvPr/>
        </p:nvGrpSpPr>
        <p:grpSpPr>
          <a:xfrm>
            <a:off x="-832801" y="3506529"/>
            <a:ext cx="2270021" cy="3428889"/>
            <a:chOff x="-832801" y="3506529"/>
            <a:chExt cx="2270021" cy="342888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id="{2FB817DC-5B17-68E7-C09E-05AE425EFB90}"/>
                    </a:ext>
                  </a:extLst>
                </p14:cNvPr>
                <p14:cNvContentPartPr/>
                <p14:nvPr/>
              </p14:nvContentPartPr>
              <p14:xfrm>
                <a:off x="-6645" y="4003938"/>
                <a:ext cx="1356480" cy="2109240"/>
              </p14:xfrm>
            </p:contentPart>
          </mc:Choice>
          <mc:Fallback xmlns=""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2FB817DC-5B17-68E7-C09E-05AE425EFB9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-42635" y="3967938"/>
                  <a:ext cx="1428101" cy="21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84" name="Freihand 1083">
                  <a:extLst>
                    <a:ext uri="{FF2B5EF4-FFF2-40B4-BE49-F238E27FC236}">
                      <a16:creationId xmlns:a16="http://schemas.microsoft.com/office/drawing/2014/main" id="{E8B5EEDA-77E8-8E61-DB92-1D8F64C05702}"/>
                    </a:ext>
                  </a:extLst>
                </p14:cNvPr>
                <p14:cNvContentPartPr/>
                <p14:nvPr/>
              </p14:nvContentPartPr>
              <p14:xfrm>
                <a:off x="630915" y="6110658"/>
                <a:ext cx="669960" cy="824760"/>
              </p14:xfrm>
            </p:contentPart>
          </mc:Choice>
          <mc:Fallback xmlns="">
            <p:pic>
              <p:nvPicPr>
                <p:cNvPr id="1084" name="Freihand 1083">
                  <a:extLst>
                    <a:ext uri="{FF2B5EF4-FFF2-40B4-BE49-F238E27FC236}">
                      <a16:creationId xmlns:a16="http://schemas.microsoft.com/office/drawing/2014/main" id="{E8B5EEDA-77E8-8E61-DB92-1D8F64C0570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4915" y="6074658"/>
                  <a:ext cx="741600" cy="89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85" name="Freihand 1084">
                  <a:extLst>
                    <a:ext uri="{FF2B5EF4-FFF2-40B4-BE49-F238E27FC236}">
                      <a16:creationId xmlns:a16="http://schemas.microsoft.com/office/drawing/2014/main" id="{7CAD746D-5E21-5BD4-1642-CB2EF1B7F18B}"/>
                    </a:ext>
                  </a:extLst>
                </p14:cNvPr>
                <p14:cNvContentPartPr/>
                <p14:nvPr/>
              </p14:nvContentPartPr>
              <p14:xfrm>
                <a:off x="665835" y="5663898"/>
                <a:ext cx="327960" cy="618120"/>
              </p14:xfrm>
            </p:contentPart>
          </mc:Choice>
          <mc:Fallback xmlns="">
            <p:pic>
              <p:nvPicPr>
                <p:cNvPr id="1085" name="Freihand 1084">
                  <a:extLst>
                    <a:ext uri="{FF2B5EF4-FFF2-40B4-BE49-F238E27FC236}">
                      <a16:creationId xmlns:a16="http://schemas.microsoft.com/office/drawing/2014/main" id="{7CAD746D-5E21-5BD4-1642-CB2EF1B7F18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29835" y="5627898"/>
                  <a:ext cx="399600" cy="68976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082" name="Picture 16">
              <a:extLst>
                <a:ext uri="{FF2B5EF4-FFF2-40B4-BE49-F238E27FC236}">
                  <a16:creationId xmlns:a16="http://schemas.microsoft.com/office/drawing/2014/main" id="{48FE0913-3ED8-A639-2EAB-73CAAD07C7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1">
              <a:extLst>
                <a:ext uri="{BEBA8EAE-BF5A-486C-A8C5-ECC9F3942E4B}">
                  <a14:imgProps xmlns:a14="http://schemas.microsoft.com/office/drawing/2010/main">
                    <a14:imgLayer r:embed="rId62">
                      <a14:imgEffect>
                        <a14:backgroundRemoval t="9850" b="97329" l="9524" r="97744">
                          <a14:foregroundMark x1="32391" y1="40747" x2="25063" y2="43573"/>
                          <a14:foregroundMark x1="25063" y1="43573" x2="17572" y2="57262"/>
                          <a14:foregroundMark x1="13914" y1="72046" x2="11028" y2="94324"/>
                          <a14:foregroundMark x1="11028" y1="94324" x2="19298" y2="99165"/>
                          <a14:foregroundMark x1="19298" y1="99165" x2="29574" y2="97663"/>
                          <a14:foregroundMark x1="29574" y1="97663" x2="57644" y2="98998"/>
                          <a14:foregroundMark x1="57644" y1="98998" x2="69674" y2="98831"/>
                          <a14:foregroundMark x1="69674" y1="98831" x2="71930" y2="91486"/>
                          <a14:foregroundMark x1="71930" y1="91486" x2="69424" y2="77129"/>
                          <a14:foregroundMark x1="69424" y1="77129" x2="70400" y2="75970"/>
                          <a14:foregroundMark x1="83430" y1="72024" x2="85464" y2="72454"/>
                          <a14:foregroundMark x1="79789" y1="71256" x2="81539" y2="71625"/>
                          <a14:foregroundMark x1="82881" y1="74963" x2="79449" y2="78297"/>
                          <a14:foregroundMark x1="85464" y1="72454" x2="83158" y2="74694"/>
                          <a14:foregroundMark x1="79449" y1="78297" x2="90226" y2="78631"/>
                          <a14:foregroundMark x1="90226" y1="78631" x2="95489" y2="71786"/>
                          <a14:foregroundMark x1="92072" y1="59775" x2="90977" y2="55927"/>
                          <a14:foregroundMark x1="95489" y1="71786" x2="92388" y2="60885"/>
                          <a14:foregroundMark x1="90977" y1="55927" x2="85965" y2="50918"/>
                          <a14:foregroundMark x1="25815" y1="73456" x2="9774" y2="94324"/>
                          <a14:foregroundMark x1="9774" y1="94324" x2="19799" y2="99165"/>
                          <a14:foregroundMark x1="19799" y1="99165" x2="30827" y2="99165"/>
                          <a14:foregroundMark x1="30827" y1="99165" x2="55138" y2="96995"/>
                          <a14:foregroundMark x1="55138" y1="96995" x2="66667" y2="97329"/>
                          <a14:foregroundMark x1="66667" y1="97329" x2="72932" y2="88314"/>
                          <a14:foregroundMark x1="72932" y1="88314" x2="73183" y2="80968"/>
                          <a14:foregroundMark x1="73183" y1="80968" x2="35338" y2="72287"/>
                          <a14:foregroundMark x1="35338" y1="72287" x2="32331" y2="72454"/>
                          <a14:foregroundMark x1="93484" y1="63272" x2="97744" y2="70284"/>
                          <a14:foregroundMark x1="97744" y1="70284" x2="96241" y2="66110"/>
                          <a14:foregroundMark x1="46617" y1="19199" x2="42762" y2="22691"/>
                          <a14:foregroundMark x1="37493" y1="37761" x2="37429" y2="38049"/>
                          <a14:foregroundMark x1="41895" y1="30609" x2="45865" y2="23205"/>
                          <a14:foregroundMark x1="37799" y1="38249" x2="38046" y2="37788"/>
                          <a14:foregroundMark x1="45113" y1="18364" x2="42628" y2="21202"/>
                          <a14:foregroundMark x1="42959" y1="21267" x2="43860" y2="20367"/>
                          <a14:foregroundMark x1="54637" y1="15025" x2="63026" y2="18887"/>
                          <a14:foregroundMark x1="73196" y1="27013" x2="76692" y2="36561"/>
                          <a14:foregroundMark x1="72918" y1="26255" x2="72936" y2="26303"/>
                          <a14:foregroundMark x1="76692" y1="36561" x2="62406" y2="26377"/>
                          <a14:foregroundMark x1="62406" y1="26377" x2="56642" y2="16027"/>
                          <a14:foregroundMark x1="37956" y1="33373" x2="37093" y2="39065"/>
                          <a14:foregroundMark x1="38361" y1="30702" x2="37981" y2="33210"/>
                          <a14:foregroundMark x1="37093" y1="39065" x2="41103" y2="35559"/>
                          <a14:foregroundMark x1="41103" y1="35559" x2="43358" y2="30885"/>
                          <a14:foregroundMark x1="43358" y1="30885" x2="42857" y2="26544"/>
                          <a14:foregroundMark x1="42857" y1="26544" x2="42687" y2="26355"/>
                          <a14:foregroundMark x1="41855" y1="20367" x2="41521" y2="20983"/>
                          <a14:foregroundMark x1="37482" y1="29107" x2="37093" y2="32220"/>
                          <a14:foregroundMark x1="37093" y1="32220" x2="38545" y2="29318"/>
                          <a14:backgroundMark x1="77444" y1="62604" x2="72431" y2="76294"/>
                          <a14:backgroundMark x1="72431" y1="76294" x2="82206" y2="73623"/>
                          <a14:backgroundMark x1="82206" y1="73623" x2="80451" y2="66611"/>
                          <a14:backgroundMark x1="80451" y1="66611" x2="76441" y2="64942"/>
                          <a14:backgroundMark x1="77444" y1="70618" x2="79950" y2="71119"/>
                          <a14:backgroundMark x1="78446" y1="63105" x2="85464" y2="70451"/>
                          <a14:backgroundMark x1="15539" y1="57095" x2="12782" y2="71953"/>
                          <a14:backgroundMark x1="12782" y1="71953" x2="13283" y2="62437"/>
                          <a14:backgroundMark x1="78031" y1="36347" x2="79198" y2="38564"/>
                          <a14:backgroundMark x1="79198" y1="38564" x2="78735" y2="36235"/>
                          <a14:backgroundMark x1="68672" y1="18531" x2="69925" y2="19699"/>
                          <a14:backgroundMark x1="71679" y1="20200" x2="75689" y2="25376"/>
                          <a14:backgroundMark x1="34942" y1="38921" x2="32581" y2="40401"/>
                          <a14:backgroundMark x1="32581" y1="40401" x2="33606" y2="38832"/>
                          <a14:backgroundMark x1="70426" y1="22037" x2="72682" y2="25876"/>
                          <a14:backgroundMark x1="72682" y1="25876" x2="72180" y2="23539"/>
                          <a14:backgroundMark x1="65915" y1="17529" x2="71679" y2="22037"/>
                          <a14:backgroundMark x1="36299" y1="28142" x2="36268" y2="27907"/>
                          <a14:backgroundMark x1="40100" y1="20701" x2="36341" y2="28881"/>
                          <a14:backgroundMark x1="36341" y1="28881" x2="38346" y2="23205"/>
                          <a14:backgroundMark x1="72431" y1="25209" x2="73684" y2="25042"/>
                          <a14:backgroundMark x1="73684" y1="26043" x2="74436" y2="23038"/>
                          <a14:backgroundMark x1="93484" y1="58431" x2="95238" y2="58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55709">
              <a:off x="-832801" y="3506529"/>
              <a:ext cx="2270021" cy="3407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86" name="Rechteck 1085">
            <a:extLst>
              <a:ext uri="{FF2B5EF4-FFF2-40B4-BE49-F238E27FC236}">
                <a16:creationId xmlns:a16="http://schemas.microsoft.com/office/drawing/2014/main" id="{C7BF825A-88D9-08CA-E4E5-CD0920507E31}"/>
              </a:ext>
            </a:extLst>
          </p:cNvPr>
          <p:cNvSpPr/>
          <p:nvPr/>
        </p:nvSpPr>
        <p:spPr>
          <a:xfrm>
            <a:off x="801586" y="0"/>
            <a:ext cx="2213655" cy="266330"/>
          </a:xfrm>
          <a:prstGeom prst="rect">
            <a:avLst/>
          </a:prstGeom>
          <a:solidFill>
            <a:srgbClr val="AAB2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de-DE" sz="900" dirty="0">
                <a:solidFill>
                  <a:schemeClr val="tx2"/>
                </a:solidFill>
              </a:rPr>
              <a:t>Diese Impulsfolie  von Pauline Zabransky steht unter einer </a:t>
            </a:r>
            <a:r>
              <a:rPr lang="de-DE" sz="90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</a:t>
            </a:r>
            <a:r>
              <a:rPr lang="de-DE" sz="900" dirty="0">
                <a:solidFill>
                  <a:schemeClr val="tx2"/>
                </a:solidFill>
              </a:rPr>
              <a:t> Lizenz</a:t>
            </a:r>
            <a:endParaRPr lang="de-DE" sz="1400" dirty="0">
              <a:solidFill>
                <a:schemeClr val="tx2"/>
              </a:solidFill>
            </a:endParaRPr>
          </a:p>
        </p:txBody>
      </p:sp>
      <p:grpSp>
        <p:nvGrpSpPr>
          <p:cNvPr id="1096" name="Gruppieren 1095">
            <a:extLst>
              <a:ext uri="{FF2B5EF4-FFF2-40B4-BE49-F238E27FC236}">
                <a16:creationId xmlns:a16="http://schemas.microsoft.com/office/drawing/2014/main" id="{C6CB1CCA-DAD8-DFD9-28C8-93370E497B19}"/>
              </a:ext>
            </a:extLst>
          </p:cNvPr>
          <p:cNvGrpSpPr/>
          <p:nvPr/>
        </p:nvGrpSpPr>
        <p:grpSpPr>
          <a:xfrm rot="401680">
            <a:off x="10297304" y="3618845"/>
            <a:ext cx="3513274" cy="3623810"/>
            <a:chOff x="10638386" y="3401847"/>
            <a:chExt cx="3513274" cy="362381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97" name="Freihand 1096">
                  <a:extLst>
                    <a:ext uri="{FF2B5EF4-FFF2-40B4-BE49-F238E27FC236}">
                      <a16:creationId xmlns:a16="http://schemas.microsoft.com/office/drawing/2014/main" id="{3D2069C3-E8A6-7FE1-D95F-3EFB31B4B3CF}"/>
                    </a:ext>
                  </a:extLst>
                </p14:cNvPr>
                <p14:cNvContentPartPr/>
                <p14:nvPr/>
              </p14:nvContentPartPr>
              <p14:xfrm rot="20785485">
                <a:off x="11364326" y="5317473"/>
                <a:ext cx="725626" cy="1467195"/>
              </p14:xfrm>
            </p:contentPart>
          </mc:Choice>
          <mc:Fallback xmlns="">
            <p:pic>
              <p:nvPicPr>
                <p:cNvPr id="1097" name="Freihand 1096">
                  <a:extLst>
                    <a:ext uri="{FF2B5EF4-FFF2-40B4-BE49-F238E27FC236}">
                      <a16:creationId xmlns:a16="http://schemas.microsoft.com/office/drawing/2014/main" id="{3D2069C3-E8A6-7FE1-D95F-3EFB31B4B3C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 rot="20785485">
                  <a:off x="11328333" y="5281837"/>
                  <a:ext cx="797253" cy="15388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98" name="Freihand 1097">
                  <a:extLst>
                    <a:ext uri="{FF2B5EF4-FFF2-40B4-BE49-F238E27FC236}">
                      <a16:creationId xmlns:a16="http://schemas.microsoft.com/office/drawing/2014/main" id="{9A16850C-2D19-A0FA-11B8-EC2B0EFA72B2}"/>
                    </a:ext>
                  </a:extLst>
                </p14:cNvPr>
                <p14:cNvContentPartPr/>
                <p14:nvPr/>
              </p14:nvContentPartPr>
              <p14:xfrm rot="20785485">
                <a:off x="11314830" y="3537436"/>
                <a:ext cx="1651469" cy="1223514"/>
              </p14:xfrm>
            </p:contentPart>
          </mc:Choice>
          <mc:Fallback xmlns="">
            <p:pic>
              <p:nvPicPr>
                <p:cNvPr id="1098" name="Freihand 1097">
                  <a:extLst>
                    <a:ext uri="{FF2B5EF4-FFF2-40B4-BE49-F238E27FC236}">
                      <a16:creationId xmlns:a16="http://schemas.microsoft.com/office/drawing/2014/main" id="{9A16850C-2D19-A0FA-11B8-EC2B0EFA72B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 rot="20785485">
                  <a:off x="11279195" y="3501800"/>
                  <a:ext cx="1723100" cy="12951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99" name="Freihand 1098">
                  <a:extLst>
                    <a:ext uri="{FF2B5EF4-FFF2-40B4-BE49-F238E27FC236}">
                      <a16:creationId xmlns:a16="http://schemas.microsoft.com/office/drawing/2014/main" id="{FD576080-5C3B-AAAD-80BF-8AD86941993D}"/>
                    </a:ext>
                  </a:extLst>
                </p14:cNvPr>
                <p14:cNvContentPartPr/>
                <p14:nvPr/>
              </p14:nvContentPartPr>
              <p14:xfrm rot="2064596">
                <a:off x="10752843" y="4613254"/>
                <a:ext cx="1464818" cy="2412403"/>
              </p14:xfrm>
            </p:contentPart>
          </mc:Choice>
          <mc:Fallback xmlns="">
            <p:pic>
              <p:nvPicPr>
                <p:cNvPr id="1099" name="Freihand 1098">
                  <a:extLst>
                    <a:ext uri="{FF2B5EF4-FFF2-40B4-BE49-F238E27FC236}">
                      <a16:creationId xmlns:a16="http://schemas.microsoft.com/office/drawing/2014/main" id="{FD576080-5C3B-AAAD-80BF-8AD86941993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 rot="2064596">
                  <a:off x="10717204" y="4577253"/>
                  <a:ext cx="1536457" cy="2484044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100" name="Picture 4">
              <a:extLst>
                <a:ext uri="{FF2B5EF4-FFF2-40B4-BE49-F238E27FC236}">
                  <a16:creationId xmlns:a16="http://schemas.microsoft.com/office/drawing/2014/main" id="{731A17F4-140B-F2C1-33FC-E2F698A06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0">
              <a:extLst>
                <a:ext uri="{BEBA8EAE-BF5A-486C-A8C5-ECC9F3942E4B}">
                  <a14:imgProps xmlns:a14="http://schemas.microsoft.com/office/drawing/2010/main">
                    <a14:imgLayer r:embed="rId71">
                      <a14:imgEffect>
                        <a14:backgroundRemoval t="7167" b="98167" l="7921" r="99752">
                          <a14:foregroundMark x1="25990" y1="14667" x2="32178" y2="8833"/>
                          <a14:foregroundMark x1="32178" y1="8833" x2="44554" y2="6167"/>
                          <a14:foregroundMark x1="44554" y1="6167" x2="55198" y2="7167"/>
                          <a14:foregroundMark x1="58510" y1="10990" x2="59253" y2="11848"/>
                          <a14:foregroundMark x1="55198" y1="7167" x2="58481" y2="10957"/>
                          <a14:foregroundMark x1="25093" y1="53776" x2="11386" y2="60833"/>
                          <a14:foregroundMark x1="36634" y1="47833" x2="36336" y2="47987"/>
                          <a14:foregroundMark x1="11386" y1="60833" x2="8911" y2="80833"/>
                          <a14:foregroundMark x1="8911" y1="80833" x2="8911" y2="97167"/>
                          <a14:foregroundMark x1="8911" y1="97167" x2="8168" y2="98333"/>
                          <a14:foregroundMark x1="71040" y1="41333" x2="74815" y2="41888"/>
                          <a14:foregroundMark x1="93074" y1="44940" x2="99010" y2="50167"/>
                          <a14:foregroundMark x1="99010" y1="50167" x2="99505" y2="70000"/>
                          <a14:foregroundMark x1="99505" y1="70000" x2="98267" y2="72667"/>
                          <a14:foregroundMark x1="82673" y1="47667" x2="41089" y2="50167"/>
                          <a14:foregroundMark x1="41089" y1="50167" x2="34901" y2="51894"/>
                          <a14:foregroundMark x1="28404" y1="55431" x2="18069" y2="65333"/>
                          <a14:foregroundMark x1="30125" y1="53782" x2="29768" y2="54124"/>
                          <a14:foregroundMark x1="18069" y1="65333" x2="9653" y2="88167"/>
                          <a14:foregroundMark x1="9653" y1="88167" x2="15099" y2="95833"/>
                          <a14:foregroundMark x1="15099" y1="95833" x2="30693" y2="99500"/>
                          <a14:foregroundMark x1="30693" y1="99500" x2="56683" y2="98167"/>
                          <a14:foregroundMark x1="56683" y1="98167" x2="84158" y2="90667"/>
                          <a14:foregroundMark x1="84158" y1="90667" x2="92822" y2="85500"/>
                          <a14:foregroundMark x1="92822" y1="85500" x2="99752" y2="67167"/>
                          <a14:foregroundMark x1="99752" y1="67167" x2="99257" y2="57333"/>
                          <a14:foregroundMark x1="99257" y1="57333" x2="93564" y2="51333"/>
                          <a14:foregroundMark x1="93564" y1="51333" x2="83911" y2="47833"/>
                          <a14:foregroundMark x1="83911" y1="47833" x2="81683" y2="47500"/>
                          <a14:foregroundMark x1="64109" y1="54500" x2="40099" y2="56833"/>
                          <a14:foregroundMark x1="40099" y1="56833" x2="28960" y2="60333"/>
                          <a14:foregroundMark x1="28960" y1="60333" x2="27475" y2="90000"/>
                          <a14:foregroundMark x1="27475" y1="90000" x2="40099" y2="93833"/>
                          <a14:foregroundMark x1="40099" y1="93833" x2="59653" y2="92667"/>
                          <a14:foregroundMark x1="59653" y1="92667" x2="82921" y2="76167"/>
                          <a14:foregroundMark x1="82921" y1="76167" x2="90347" y2="67167"/>
                          <a14:foregroundMark x1="90347" y1="67167" x2="93069" y2="59667"/>
                          <a14:foregroundMark x1="93069" y1="59667" x2="83663" y2="56167"/>
                          <a14:foregroundMark x1="83663" y1="56167" x2="82673" y2="56167"/>
                          <a14:foregroundMark x1="72030" y1="56333" x2="57426" y2="58000"/>
                          <a14:foregroundMark x1="57426" y1="58000" x2="50990" y2="64500"/>
                          <a14:foregroundMark x1="50990" y1="64500" x2="61386" y2="70833"/>
                          <a14:foregroundMark x1="61386" y1="70833" x2="71535" y2="72167"/>
                          <a14:foregroundMark x1="71535" y1="72167" x2="82426" y2="66667"/>
                          <a14:foregroundMark x1="82426" y1="66667" x2="84406" y2="58000"/>
                          <a14:foregroundMark x1="84406" y1="58000" x2="83168" y2="57167"/>
                          <a14:backgroundMark x1="61634" y1="11667" x2="62871" y2="19000"/>
                          <a14:backgroundMark x1="62871" y1="19000" x2="68317" y2="25500"/>
                          <a14:backgroundMark x1="68317" y1="25500" x2="67327" y2="32500"/>
                          <a14:backgroundMark x1="67327" y1="32500" x2="79950" y2="29667"/>
                          <a14:backgroundMark x1="79950" y1="29667" x2="86634" y2="13000"/>
                          <a14:backgroundMark x1="86634" y1="13000" x2="81188" y2="7000"/>
                          <a14:backgroundMark x1="81188" y1="7000" x2="70545" y2="7833"/>
                          <a14:backgroundMark x1="70545" y1="7833" x2="61634" y2="12833"/>
                          <a14:backgroundMark x1="61634" y1="12833" x2="61881" y2="13333"/>
                          <a14:backgroundMark x1="75248" y1="41500" x2="93564" y2="44500"/>
                          <a14:backgroundMark x1="35396" y1="47500" x2="27970" y2="52667"/>
                          <a14:backgroundMark x1="27970" y1="52667" x2="24752" y2="53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85485">
              <a:off x="11000190" y="3401847"/>
              <a:ext cx="2144902" cy="2887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1" name="Picture 10" descr="Portrait von Kamala Harris">
              <a:extLst>
                <a:ext uri="{FF2B5EF4-FFF2-40B4-BE49-F238E27FC236}">
                  <a16:creationId xmlns:a16="http://schemas.microsoft.com/office/drawing/2014/main" id="{CFF1A421-3426-4257-832D-5F6266A4FE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2">
              <a:extLst>
                <a:ext uri="{BEBA8EAE-BF5A-486C-A8C5-ECC9F3942E4B}">
                  <a14:imgProps xmlns:a14="http://schemas.microsoft.com/office/drawing/2010/main">
                    <a14:imgLayer r:embed="rId73">
                      <a14:imgEffect>
                        <a14:backgroundRemoval t="3075" b="96047" l="6641" r="89844">
                          <a14:foregroundMark x1="25391" y1="10835" x2="29004" y2="5271"/>
                          <a14:foregroundMark x1="29004" y1="5271" x2="33789" y2="3807"/>
                          <a14:foregroundMark x1="33789" y1="3807" x2="38770" y2="4539"/>
                          <a14:foregroundMark x1="38770" y1="4539" x2="43262" y2="8931"/>
                          <a14:foregroundMark x1="43262" y1="8931" x2="33008" y2="12152"/>
                          <a14:foregroundMark x1="33008" y1="12152" x2="33008" y2="12152"/>
                          <a14:foregroundMark x1="13965" y1="63836" x2="9375" y2="65593"/>
                          <a14:foregroundMark x1="9375" y1="65593" x2="5957" y2="72328"/>
                          <a14:foregroundMark x1="3390" y1="95021" x2="3125" y2="97365"/>
                          <a14:foregroundMark x1="4556" y1="84713" x2="4508" y2="85139"/>
                          <a14:foregroundMark x1="5957" y1="72328" x2="5299" y2="78142"/>
                          <a14:foregroundMark x1="3125" y1="97365" x2="9082" y2="99707"/>
                          <a14:foregroundMark x1="9082" y1="99707" x2="45898" y2="98243"/>
                          <a14:foregroundMark x1="45898" y1="98243" x2="65137" y2="99707"/>
                          <a14:foregroundMark x1="65137" y1="99707" x2="65918" y2="91801"/>
                          <a14:foregroundMark x1="65918" y1="91801" x2="63477" y2="76720"/>
                          <a14:foregroundMark x1="63477" y1="76720" x2="60547" y2="70571"/>
                          <a14:foregroundMark x1="58757" y1="69677" x2="50586" y2="65593"/>
                          <a14:foregroundMark x1="60547" y1="70571" x2="58763" y2="69679"/>
                          <a14:foregroundMark x1="50586" y1="65593" x2="40918" y2="63397"/>
                          <a14:foregroundMark x1="40918" y1="63397" x2="41113" y2="86237"/>
                          <a14:foregroundMark x1="41113" y1="86237" x2="36035" y2="84480"/>
                          <a14:foregroundMark x1="36035" y1="84480" x2="27734" y2="63397"/>
                          <a14:foregroundMark x1="27734" y1="63397" x2="23926" y2="59151"/>
                          <a14:foregroundMark x1="23926" y1="59151" x2="15137" y2="63397"/>
                          <a14:foregroundMark x1="22852" y1="69546" x2="6836" y2="71010"/>
                          <a14:foregroundMark x1="5196" y1="84655" x2="5095" y2="85495"/>
                          <a14:foregroundMark x1="6836" y1="71010" x2="5472" y2="82363"/>
                          <a14:foregroundMark x1="5483" y1="88207" x2="8691" y2="93265"/>
                          <a14:foregroundMark x1="8691" y1="93265" x2="22656" y2="96047"/>
                          <a14:foregroundMark x1="22656" y1="96047" x2="25684" y2="88873"/>
                          <a14:foregroundMark x1="25684" y1="88873" x2="25098" y2="79209"/>
                          <a14:foregroundMark x1="25098" y1="79209" x2="21973" y2="72035"/>
                          <a14:foregroundMark x1="47461" y1="75403" x2="47461" y2="85798"/>
                          <a14:foregroundMark x1="47461" y1="85798" x2="51367" y2="89751"/>
                          <a14:foregroundMark x1="51367" y1="89751" x2="61523" y2="89019"/>
                          <a14:foregroundMark x1="61523" y1="89019" x2="59180" y2="82577"/>
                          <a14:foregroundMark x1="59180" y1="82577" x2="55957" y2="80234"/>
                          <a14:foregroundMark x1="6738" y1="68375" x2="4596" y2="77509"/>
                          <a14:foregroundMark x1="3137" y1="94892" x2="3027" y2="97950"/>
                          <a14:foregroundMark x1="3027" y1="97950" x2="7520" y2="99561"/>
                          <a14:foregroundMark x1="7520" y1="99561" x2="9277" y2="92679"/>
                          <a14:foregroundMark x1="9277" y1="92679" x2="12012" y2="86676"/>
                          <a14:foregroundMark x1="12012" y1="86676" x2="11035" y2="79795"/>
                          <a14:foregroundMark x1="11035" y1="79795" x2="6738" y2="68375"/>
                          <a14:foregroundMark x1="39355" y1="4246" x2="36035" y2="4392"/>
                          <a14:foregroundMark x1="38574" y1="3953" x2="34961" y2="3075"/>
                          <a14:backgroundMark x1="43945" y1="8053" x2="50293" y2="18302"/>
                          <a14:backgroundMark x1="50293" y1="18302" x2="52539" y2="33529"/>
                          <a14:backgroundMark x1="52539" y1="33529" x2="52246" y2="47731"/>
                          <a14:backgroundMark x1="52246" y1="47731" x2="56934" y2="48609"/>
                          <a14:backgroundMark x1="56934" y1="48609" x2="55078" y2="62811"/>
                          <a14:backgroundMark x1="55078" y1="62811" x2="59570" y2="67496"/>
                          <a14:backgroundMark x1="59570" y1="67496" x2="71875" y2="63104"/>
                          <a14:backgroundMark x1="71875" y1="63104" x2="80273" y2="63104"/>
                          <a14:backgroundMark x1="80273" y1="63104" x2="85840" y2="61933"/>
                          <a14:backgroundMark x1="85840" y1="61933" x2="89258" y2="57247"/>
                          <a14:backgroundMark x1="89258" y1="57247" x2="90039" y2="46266"/>
                          <a14:backgroundMark x1="90039" y1="46266" x2="82715" y2="23133"/>
                          <a14:backgroundMark x1="82715" y1="23133" x2="74512" y2="11127"/>
                          <a14:backgroundMark x1="74512" y1="11127" x2="63477" y2="8053"/>
                          <a14:backgroundMark x1="63477" y1="8053" x2="45313" y2="8199"/>
                          <a14:backgroundMark x1="17676" y1="28697" x2="17090" y2="33529"/>
                          <a14:backgroundMark x1="18164" y1="28697" x2="17285" y2="33529"/>
                          <a14:backgroundMark x1="3613" y1="77599" x2="3906" y2="84773"/>
                          <a14:backgroundMark x1="3906" y1="84773" x2="3320" y2="86823"/>
                          <a14:backgroundMark x1="4395" y1="85359" x2="2246" y2="94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98840">
              <a:off x="10638386" y="4325278"/>
              <a:ext cx="3513274" cy="2319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Wie funktionierts - Creative Commons">
            <a:extLst>
              <a:ext uri="{FF2B5EF4-FFF2-40B4-BE49-F238E27FC236}">
                <a16:creationId xmlns:a16="http://schemas.microsoft.com/office/drawing/2014/main" id="{B9E541FE-C0A9-B204-8977-B8BF6CA26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45" y="-5361"/>
            <a:ext cx="808231" cy="28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75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360</Words>
  <Application>Microsoft Macintosh PowerPoint</Application>
  <PresentationFormat>Breitbild</PresentationFormat>
  <Paragraphs>19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„PoliTikTok“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Pauline Zabransky</dc:creator>
  <cp:lastModifiedBy>Pauline Zabransky</cp:lastModifiedBy>
  <cp:revision>12</cp:revision>
  <dcterms:created xsi:type="dcterms:W3CDTF">2024-11-04T16:43:27Z</dcterms:created>
  <dcterms:modified xsi:type="dcterms:W3CDTF">2025-01-31T11:26:47Z</dcterms:modified>
</cp:coreProperties>
</file>