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4"/>
  </p:sldMasterIdLst>
  <p:sldIdLst>
    <p:sldId id="256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9"/>
  </p:normalViewPr>
  <p:slideViewPr>
    <p:cSldViewPr snapToGrid="0">
      <p:cViewPr varScale="1">
        <p:scale>
          <a:sx n="103" d="100"/>
          <a:sy n="103" d="100"/>
        </p:scale>
        <p:origin x="1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Jakob" userId="b8502fc1-76c2-4959-9752-5ccb52c9f431" providerId="ADAL" clId="{1EC11BD6-950B-4D81-AED4-3758EADCB071}"/>
    <pc:docChg chg="undo redo custSel addSld delSld modSld">
      <pc:chgData name="Jennifer Jakob" userId="b8502fc1-76c2-4959-9752-5ccb52c9f431" providerId="ADAL" clId="{1EC11BD6-950B-4D81-AED4-3758EADCB071}" dt="2022-05-23T11:41:19.629" v="970" actId="20577"/>
      <pc:docMkLst>
        <pc:docMk/>
      </pc:docMkLst>
      <pc:sldChg chg="modSp mod">
        <pc:chgData name="Jennifer Jakob" userId="b8502fc1-76c2-4959-9752-5ccb52c9f431" providerId="ADAL" clId="{1EC11BD6-950B-4D81-AED4-3758EADCB071}" dt="2022-05-23T11:29:48.704" v="35" actId="20577"/>
        <pc:sldMkLst>
          <pc:docMk/>
          <pc:sldMk cId="3959102725" sldId="256"/>
        </pc:sldMkLst>
        <pc:spChg chg="mod">
          <ac:chgData name="Jennifer Jakob" userId="b8502fc1-76c2-4959-9752-5ccb52c9f431" providerId="ADAL" clId="{1EC11BD6-950B-4D81-AED4-3758EADCB071}" dt="2022-05-23T11:29:48.704" v="35" actId="20577"/>
          <ac:spMkLst>
            <pc:docMk/>
            <pc:sldMk cId="3959102725" sldId="256"/>
            <ac:spMk id="3" creationId="{9EAE572C-406B-47A1-A920-5A84D38A76D3}"/>
          </ac:spMkLst>
        </pc:spChg>
      </pc:sldChg>
      <pc:sldChg chg="del">
        <pc:chgData name="Jennifer Jakob" userId="b8502fc1-76c2-4959-9752-5ccb52c9f431" providerId="ADAL" clId="{1EC11BD6-950B-4D81-AED4-3758EADCB071}" dt="2022-05-23T11:29:53.824" v="36" actId="47"/>
        <pc:sldMkLst>
          <pc:docMk/>
          <pc:sldMk cId="3155619587" sldId="281"/>
        </pc:sldMkLst>
      </pc:sldChg>
      <pc:sldChg chg="modSp mod">
        <pc:chgData name="Jennifer Jakob" userId="b8502fc1-76c2-4959-9752-5ccb52c9f431" providerId="ADAL" clId="{1EC11BD6-950B-4D81-AED4-3758EADCB071}" dt="2022-05-23T11:31:17.834" v="214" actId="20577"/>
        <pc:sldMkLst>
          <pc:docMk/>
          <pc:sldMk cId="3396890579" sldId="282"/>
        </pc:sldMkLst>
        <pc:spChg chg="mod">
          <ac:chgData name="Jennifer Jakob" userId="b8502fc1-76c2-4959-9752-5ccb52c9f431" providerId="ADAL" clId="{1EC11BD6-950B-4D81-AED4-3758EADCB071}" dt="2022-05-23T11:31:17.834" v="214" actId="20577"/>
          <ac:spMkLst>
            <pc:docMk/>
            <pc:sldMk cId="3396890579" sldId="282"/>
            <ac:spMk id="2" creationId="{8405E9DA-EBF1-089F-F51D-9B278C1C407A}"/>
          </ac:spMkLst>
        </pc:spChg>
        <pc:spChg chg="mod">
          <ac:chgData name="Jennifer Jakob" userId="b8502fc1-76c2-4959-9752-5ccb52c9f431" providerId="ADAL" clId="{1EC11BD6-950B-4D81-AED4-3758EADCB071}" dt="2022-05-23T11:31:12.606" v="199" actId="20577"/>
          <ac:spMkLst>
            <pc:docMk/>
            <pc:sldMk cId="3396890579" sldId="282"/>
            <ac:spMk id="3" creationId="{58276629-C4BB-AD4A-9A0F-C7B21073C08D}"/>
          </ac:spMkLst>
        </pc:spChg>
      </pc:sldChg>
      <pc:sldChg chg="modSp new mod">
        <pc:chgData name="Jennifer Jakob" userId="b8502fc1-76c2-4959-9752-5ccb52c9f431" providerId="ADAL" clId="{1EC11BD6-950B-4D81-AED4-3758EADCB071}" dt="2022-05-23T11:32:27.467" v="358" actId="20577"/>
        <pc:sldMkLst>
          <pc:docMk/>
          <pc:sldMk cId="2115583626" sldId="283"/>
        </pc:sldMkLst>
        <pc:spChg chg="mod">
          <ac:chgData name="Jennifer Jakob" userId="b8502fc1-76c2-4959-9752-5ccb52c9f431" providerId="ADAL" clId="{1EC11BD6-950B-4D81-AED4-3758EADCB071}" dt="2022-05-23T11:31:30.904" v="239" actId="20577"/>
          <ac:spMkLst>
            <pc:docMk/>
            <pc:sldMk cId="2115583626" sldId="283"/>
            <ac:spMk id="2" creationId="{1E258E64-0820-023A-BD3A-420A3FE23D7B}"/>
          </ac:spMkLst>
        </pc:spChg>
        <pc:spChg chg="mod">
          <ac:chgData name="Jennifer Jakob" userId="b8502fc1-76c2-4959-9752-5ccb52c9f431" providerId="ADAL" clId="{1EC11BD6-950B-4D81-AED4-3758EADCB071}" dt="2022-05-23T11:32:27.467" v="358" actId="20577"/>
          <ac:spMkLst>
            <pc:docMk/>
            <pc:sldMk cId="2115583626" sldId="283"/>
            <ac:spMk id="3" creationId="{E84E58CA-3DD8-FE2E-29AC-C4ED78F2BE18}"/>
          </ac:spMkLst>
        </pc:spChg>
      </pc:sldChg>
      <pc:sldChg chg="del">
        <pc:chgData name="Jennifer Jakob" userId="b8502fc1-76c2-4959-9752-5ccb52c9f431" providerId="ADAL" clId="{1EC11BD6-950B-4D81-AED4-3758EADCB071}" dt="2022-05-23T11:29:55.359" v="38" actId="47"/>
        <pc:sldMkLst>
          <pc:docMk/>
          <pc:sldMk cId="2580255745" sldId="283"/>
        </pc:sldMkLst>
      </pc:sldChg>
      <pc:sldChg chg="del">
        <pc:chgData name="Jennifer Jakob" userId="b8502fc1-76c2-4959-9752-5ccb52c9f431" providerId="ADAL" clId="{1EC11BD6-950B-4D81-AED4-3758EADCB071}" dt="2022-05-23T11:29:54.925" v="37" actId="47"/>
        <pc:sldMkLst>
          <pc:docMk/>
          <pc:sldMk cId="156525123" sldId="284"/>
        </pc:sldMkLst>
      </pc:sldChg>
      <pc:sldChg chg="modSp new mod">
        <pc:chgData name="Jennifer Jakob" userId="b8502fc1-76c2-4959-9752-5ccb52c9f431" providerId="ADAL" clId="{1EC11BD6-950B-4D81-AED4-3758EADCB071}" dt="2022-05-23T11:37:25.185" v="608" actId="20577"/>
        <pc:sldMkLst>
          <pc:docMk/>
          <pc:sldMk cId="1925330819" sldId="284"/>
        </pc:sldMkLst>
        <pc:spChg chg="mod">
          <ac:chgData name="Jennifer Jakob" userId="b8502fc1-76c2-4959-9752-5ccb52c9f431" providerId="ADAL" clId="{1EC11BD6-950B-4D81-AED4-3758EADCB071}" dt="2022-05-23T11:37:25.185" v="608" actId="20577"/>
          <ac:spMkLst>
            <pc:docMk/>
            <pc:sldMk cId="1925330819" sldId="284"/>
            <ac:spMk id="2" creationId="{48D05E0D-F2D2-70B5-1F69-8526C516D71B}"/>
          </ac:spMkLst>
        </pc:spChg>
        <pc:spChg chg="mod">
          <ac:chgData name="Jennifer Jakob" userId="b8502fc1-76c2-4959-9752-5ccb52c9f431" providerId="ADAL" clId="{1EC11BD6-950B-4D81-AED4-3758EADCB071}" dt="2022-05-23T11:34:30.072" v="505" actId="255"/>
          <ac:spMkLst>
            <pc:docMk/>
            <pc:sldMk cId="1925330819" sldId="284"/>
            <ac:spMk id="3" creationId="{71FAEB7B-1EAA-45EE-C689-75F5C3EF2E56}"/>
          </ac:spMkLst>
        </pc:spChg>
      </pc:sldChg>
      <pc:sldChg chg="del">
        <pc:chgData name="Jennifer Jakob" userId="b8502fc1-76c2-4959-9752-5ccb52c9f431" providerId="ADAL" clId="{1EC11BD6-950B-4D81-AED4-3758EADCB071}" dt="2022-05-23T11:29:55.768" v="39" actId="47"/>
        <pc:sldMkLst>
          <pc:docMk/>
          <pc:sldMk cId="1756821675" sldId="285"/>
        </pc:sldMkLst>
      </pc:sldChg>
      <pc:sldChg chg="modSp new mod">
        <pc:chgData name="Jennifer Jakob" userId="b8502fc1-76c2-4959-9752-5ccb52c9f431" providerId="ADAL" clId="{1EC11BD6-950B-4D81-AED4-3758EADCB071}" dt="2022-05-23T11:37:32.340" v="612" actId="27636"/>
        <pc:sldMkLst>
          <pc:docMk/>
          <pc:sldMk cId="2230305560" sldId="285"/>
        </pc:sldMkLst>
        <pc:spChg chg="mod">
          <ac:chgData name="Jennifer Jakob" userId="b8502fc1-76c2-4959-9752-5ccb52c9f431" providerId="ADAL" clId="{1EC11BD6-950B-4D81-AED4-3758EADCB071}" dt="2022-05-23T11:37:32.340" v="612" actId="27636"/>
          <ac:spMkLst>
            <pc:docMk/>
            <pc:sldMk cId="2230305560" sldId="285"/>
            <ac:spMk id="2" creationId="{19A0B725-0764-0C31-FD74-A6C2067DD121}"/>
          </ac:spMkLst>
        </pc:spChg>
        <pc:spChg chg="mod">
          <ac:chgData name="Jennifer Jakob" userId="b8502fc1-76c2-4959-9752-5ccb52c9f431" providerId="ADAL" clId="{1EC11BD6-950B-4D81-AED4-3758EADCB071}" dt="2022-05-23T11:34:38.985" v="506" actId="255"/>
          <ac:spMkLst>
            <pc:docMk/>
            <pc:sldMk cId="2230305560" sldId="285"/>
            <ac:spMk id="3" creationId="{E15F2603-0A3D-B689-EB5E-5B5DA5CA2ABE}"/>
          </ac:spMkLst>
        </pc:spChg>
      </pc:sldChg>
      <pc:sldChg chg="modSp new mod">
        <pc:chgData name="Jennifer Jakob" userId="b8502fc1-76c2-4959-9752-5ccb52c9f431" providerId="ADAL" clId="{1EC11BD6-950B-4D81-AED4-3758EADCB071}" dt="2022-05-23T11:37:37.714" v="613"/>
        <pc:sldMkLst>
          <pc:docMk/>
          <pc:sldMk cId="1101081834" sldId="286"/>
        </pc:sldMkLst>
        <pc:spChg chg="mod">
          <ac:chgData name="Jennifer Jakob" userId="b8502fc1-76c2-4959-9752-5ccb52c9f431" providerId="ADAL" clId="{1EC11BD6-950B-4D81-AED4-3758EADCB071}" dt="2022-05-23T11:37:37.714" v="613"/>
          <ac:spMkLst>
            <pc:docMk/>
            <pc:sldMk cId="1101081834" sldId="286"/>
            <ac:spMk id="2" creationId="{823EC069-765B-7E8F-2487-1A683A5FB21E}"/>
          </ac:spMkLst>
        </pc:spChg>
        <pc:spChg chg="mod">
          <ac:chgData name="Jennifer Jakob" userId="b8502fc1-76c2-4959-9752-5ccb52c9f431" providerId="ADAL" clId="{1EC11BD6-950B-4D81-AED4-3758EADCB071}" dt="2022-05-23T11:34:57.854" v="518" actId="255"/>
          <ac:spMkLst>
            <pc:docMk/>
            <pc:sldMk cId="1101081834" sldId="286"/>
            <ac:spMk id="3" creationId="{C1843FFB-0CA6-7CA5-335E-D90AFE20B2FD}"/>
          </ac:spMkLst>
        </pc:spChg>
      </pc:sldChg>
      <pc:sldChg chg="del">
        <pc:chgData name="Jennifer Jakob" userId="b8502fc1-76c2-4959-9752-5ccb52c9f431" providerId="ADAL" clId="{1EC11BD6-950B-4D81-AED4-3758EADCB071}" dt="2022-05-23T11:29:56.104" v="40" actId="47"/>
        <pc:sldMkLst>
          <pc:docMk/>
          <pc:sldMk cId="4202842145" sldId="286"/>
        </pc:sldMkLst>
      </pc:sldChg>
      <pc:sldChg chg="modSp new mod">
        <pc:chgData name="Jennifer Jakob" userId="b8502fc1-76c2-4959-9752-5ccb52c9f431" providerId="ADAL" clId="{1EC11BD6-950B-4D81-AED4-3758EADCB071}" dt="2022-05-23T11:37:42.046" v="614"/>
        <pc:sldMkLst>
          <pc:docMk/>
          <pc:sldMk cId="2273042881" sldId="287"/>
        </pc:sldMkLst>
        <pc:spChg chg="mod">
          <ac:chgData name="Jennifer Jakob" userId="b8502fc1-76c2-4959-9752-5ccb52c9f431" providerId="ADAL" clId="{1EC11BD6-950B-4D81-AED4-3758EADCB071}" dt="2022-05-23T11:37:42.046" v="614"/>
          <ac:spMkLst>
            <pc:docMk/>
            <pc:sldMk cId="2273042881" sldId="287"/>
            <ac:spMk id="2" creationId="{686BD87C-C548-88CD-E66D-2D74A0E441CE}"/>
          </ac:spMkLst>
        </pc:spChg>
        <pc:spChg chg="mod">
          <ac:chgData name="Jennifer Jakob" userId="b8502fc1-76c2-4959-9752-5ccb52c9f431" providerId="ADAL" clId="{1EC11BD6-950B-4D81-AED4-3758EADCB071}" dt="2022-05-23T11:35:17.262" v="528" actId="255"/>
          <ac:spMkLst>
            <pc:docMk/>
            <pc:sldMk cId="2273042881" sldId="287"/>
            <ac:spMk id="3" creationId="{57D37EE7-A266-E823-898F-38B54F0AD0B3}"/>
          </ac:spMkLst>
        </pc:spChg>
      </pc:sldChg>
      <pc:sldChg chg="del">
        <pc:chgData name="Jennifer Jakob" userId="b8502fc1-76c2-4959-9752-5ccb52c9f431" providerId="ADAL" clId="{1EC11BD6-950B-4D81-AED4-3758EADCB071}" dt="2022-05-23T11:29:56.528" v="41" actId="47"/>
        <pc:sldMkLst>
          <pc:docMk/>
          <pc:sldMk cId="4095745455" sldId="287"/>
        </pc:sldMkLst>
      </pc:sldChg>
      <pc:sldChg chg="modSp new mod">
        <pc:chgData name="Jennifer Jakob" userId="b8502fc1-76c2-4959-9752-5ccb52c9f431" providerId="ADAL" clId="{1EC11BD6-950B-4D81-AED4-3758EADCB071}" dt="2022-05-23T11:37:43.436" v="615"/>
        <pc:sldMkLst>
          <pc:docMk/>
          <pc:sldMk cId="2202042049" sldId="288"/>
        </pc:sldMkLst>
        <pc:spChg chg="mod">
          <ac:chgData name="Jennifer Jakob" userId="b8502fc1-76c2-4959-9752-5ccb52c9f431" providerId="ADAL" clId="{1EC11BD6-950B-4D81-AED4-3758EADCB071}" dt="2022-05-23T11:37:43.436" v="615"/>
          <ac:spMkLst>
            <pc:docMk/>
            <pc:sldMk cId="2202042049" sldId="288"/>
            <ac:spMk id="2" creationId="{BF915486-D865-AC05-39E9-213B7749D66C}"/>
          </ac:spMkLst>
        </pc:spChg>
        <pc:spChg chg="mod">
          <ac:chgData name="Jennifer Jakob" userId="b8502fc1-76c2-4959-9752-5ccb52c9f431" providerId="ADAL" clId="{1EC11BD6-950B-4D81-AED4-3758EADCB071}" dt="2022-05-23T11:35:30.717" v="535" actId="255"/>
          <ac:spMkLst>
            <pc:docMk/>
            <pc:sldMk cId="2202042049" sldId="288"/>
            <ac:spMk id="3" creationId="{6C5ED175-DEF7-1D23-ECAA-532372243FFD}"/>
          </ac:spMkLst>
        </pc:spChg>
      </pc:sldChg>
      <pc:sldChg chg="del">
        <pc:chgData name="Jennifer Jakob" userId="b8502fc1-76c2-4959-9752-5ccb52c9f431" providerId="ADAL" clId="{1EC11BD6-950B-4D81-AED4-3758EADCB071}" dt="2022-05-23T11:29:57.006" v="42" actId="47"/>
        <pc:sldMkLst>
          <pc:docMk/>
          <pc:sldMk cId="4127300421" sldId="288"/>
        </pc:sldMkLst>
      </pc:sldChg>
      <pc:sldChg chg="del">
        <pc:chgData name="Jennifer Jakob" userId="b8502fc1-76c2-4959-9752-5ccb52c9f431" providerId="ADAL" clId="{1EC11BD6-950B-4D81-AED4-3758EADCB071}" dt="2022-05-23T11:29:57.433" v="43" actId="47"/>
        <pc:sldMkLst>
          <pc:docMk/>
          <pc:sldMk cId="69237648" sldId="289"/>
        </pc:sldMkLst>
      </pc:sldChg>
      <pc:sldChg chg="modSp new mod">
        <pc:chgData name="Jennifer Jakob" userId="b8502fc1-76c2-4959-9752-5ccb52c9f431" providerId="ADAL" clId="{1EC11BD6-950B-4D81-AED4-3758EADCB071}" dt="2022-05-23T11:37:45.176" v="616"/>
        <pc:sldMkLst>
          <pc:docMk/>
          <pc:sldMk cId="1393608700" sldId="289"/>
        </pc:sldMkLst>
        <pc:spChg chg="mod">
          <ac:chgData name="Jennifer Jakob" userId="b8502fc1-76c2-4959-9752-5ccb52c9f431" providerId="ADAL" clId="{1EC11BD6-950B-4D81-AED4-3758EADCB071}" dt="2022-05-23T11:37:45.176" v="616"/>
          <ac:spMkLst>
            <pc:docMk/>
            <pc:sldMk cId="1393608700" sldId="289"/>
            <ac:spMk id="2" creationId="{6847A4F8-F11E-80D5-C8F8-DAC85568FAB6}"/>
          </ac:spMkLst>
        </pc:spChg>
        <pc:spChg chg="mod">
          <ac:chgData name="Jennifer Jakob" userId="b8502fc1-76c2-4959-9752-5ccb52c9f431" providerId="ADAL" clId="{1EC11BD6-950B-4D81-AED4-3758EADCB071}" dt="2022-05-23T11:35:50.111" v="543" actId="255"/>
          <ac:spMkLst>
            <pc:docMk/>
            <pc:sldMk cId="1393608700" sldId="289"/>
            <ac:spMk id="3" creationId="{802883E4-B26C-B3AF-1A4A-1985A99D84D3}"/>
          </ac:spMkLst>
        </pc:spChg>
      </pc:sldChg>
      <pc:sldChg chg="del">
        <pc:chgData name="Jennifer Jakob" userId="b8502fc1-76c2-4959-9752-5ccb52c9f431" providerId="ADAL" clId="{1EC11BD6-950B-4D81-AED4-3758EADCB071}" dt="2022-05-23T11:29:57.865" v="44" actId="47"/>
        <pc:sldMkLst>
          <pc:docMk/>
          <pc:sldMk cId="696851277" sldId="290"/>
        </pc:sldMkLst>
      </pc:sldChg>
      <pc:sldChg chg="modSp new mod">
        <pc:chgData name="Jennifer Jakob" userId="b8502fc1-76c2-4959-9752-5ccb52c9f431" providerId="ADAL" clId="{1EC11BD6-950B-4D81-AED4-3758EADCB071}" dt="2022-05-23T11:37:47.806" v="617"/>
        <pc:sldMkLst>
          <pc:docMk/>
          <pc:sldMk cId="2704289341" sldId="290"/>
        </pc:sldMkLst>
        <pc:spChg chg="mod">
          <ac:chgData name="Jennifer Jakob" userId="b8502fc1-76c2-4959-9752-5ccb52c9f431" providerId="ADAL" clId="{1EC11BD6-950B-4D81-AED4-3758EADCB071}" dt="2022-05-23T11:37:47.806" v="617"/>
          <ac:spMkLst>
            <pc:docMk/>
            <pc:sldMk cId="2704289341" sldId="290"/>
            <ac:spMk id="2" creationId="{197CCE3E-5C3D-7779-B7E7-AE5283284156}"/>
          </ac:spMkLst>
        </pc:spChg>
        <pc:spChg chg="mod">
          <ac:chgData name="Jennifer Jakob" userId="b8502fc1-76c2-4959-9752-5ccb52c9f431" providerId="ADAL" clId="{1EC11BD6-950B-4D81-AED4-3758EADCB071}" dt="2022-05-23T11:36:03.126" v="549" actId="255"/>
          <ac:spMkLst>
            <pc:docMk/>
            <pc:sldMk cId="2704289341" sldId="290"/>
            <ac:spMk id="3" creationId="{6ECE303D-30A8-6A62-B5BD-0AE0A497E2C3}"/>
          </ac:spMkLst>
        </pc:spChg>
      </pc:sldChg>
      <pc:sldChg chg="modSp new mod">
        <pc:chgData name="Jennifer Jakob" userId="b8502fc1-76c2-4959-9752-5ccb52c9f431" providerId="ADAL" clId="{1EC11BD6-950B-4D81-AED4-3758EADCB071}" dt="2022-05-23T11:37:49.351" v="618"/>
        <pc:sldMkLst>
          <pc:docMk/>
          <pc:sldMk cId="2591013507" sldId="291"/>
        </pc:sldMkLst>
        <pc:spChg chg="mod">
          <ac:chgData name="Jennifer Jakob" userId="b8502fc1-76c2-4959-9752-5ccb52c9f431" providerId="ADAL" clId="{1EC11BD6-950B-4D81-AED4-3758EADCB071}" dt="2022-05-23T11:37:49.351" v="618"/>
          <ac:spMkLst>
            <pc:docMk/>
            <pc:sldMk cId="2591013507" sldId="291"/>
            <ac:spMk id="2" creationId="{1FA9F22B-35AA-2F8C-00C2-275C4FCF0783}"/>
          </ac:spMkLst>
        </pc:spChg>
        <pc:spChg chg="mod">
          <ac:chgData name="Jennifer Jakob" userId="b8502fc1-76c2-4959-9752-5ccb52c9f431" providerId="ADAL" clId="{1EC11BD6-950B-4D81-AED4-3758EADCB071}" dt="2022-05-23T11:36:15.262" v="556" actId="255"/>
          <ac:spMkLst>
            <pc:docMk/>
            <pc:sldMk cId="2591013507" sldId="291"/>
            <ac:spMk id="3" creationId="{0002A9BB-DA6F-1F62-FDB3-D4A0C4EEB27A}"/>
          </ac:spMkLst>
        </pc:spChg>
      </pc:sldChg>
      <pc:sldChg chg="del">
        <pc:chgData name="Jennifer Jakob" userId="b8502fc1-76c2-4959-9752-5ccb52c9f431" providerId="ADAL" clId="{1EC11BD6-950B-4D81-AED4-3758EADCB071}" dt="2022-05-23T11:29:58.211" v="45" actId="47"/>
        <pc:sldMkLst>
          <pc:docMk/>
          <pc:sldMk cId="2986033946" sldId="291"/>
        </pc:sldMkLst>
      </pc:sldChg>
      <pc:sldChg chg="modSp new mod">
        <pc:chgData name="Jennifer Jakob" userId="b8502fc1-76c2-4959-9752-5ccb52c9f431" providerId="ADAL" clId="{1EC11BD6-950B-4D81-AED4-3758EADCB071}" dt="2022-05-23T11:37:51.048" v="619"/>
        <pc:sldMkLst>
          <pc:docMk/>
          <pc:sldMk cId="804142514" sldId="292"/>
        </pc:sldMkLst>
        <pc:spChg chg="mod">
          <ac:chgData name="Jennifer Jakob" userId="b8502fc1-76c2-4959-9752-5ccb52c9f431" providerId="ADAL" clId="{1EC11BD6-950B-4D81-AED4-3758EADCB071}" dt="2022-05-23T11:37:51.048" v="619"/>
          <ac:spMkLst>
            <pc:docMk/>
            <pc:sldMk cId="804142514" sldId="292"/>
            <ac:spMk id="2" creationId="{654D6937-ADEC-0A80-B4B3-038A84A473E7}"/>
          </ac:spMkLst>
        </pc:spChg>
        <pc:spChg chg="mod">
          <ac:chgData name="Jennifer Jakob" userId="b8502fc1-76c2-4959-9752-5ccb52c9f431" providerId="ADAL" clId="{1EC11BD6-950B-4D81-AED4-3758EADCB071}" dt="2022-05-23T11:36:30.083" v="563" actId="255"/>
          <ac:spMkLst>
            <pc:docMk/>
            <pc:sldMk cId="804142514" sldId="292"/>
            <ac:spMk id="3" creationId="{56218530-C8C0-07D5-3E9A-175688C0FBF1}"/>
          </ac:spMkLst>
        </pc:spChg>
      </pc:sldChg>
      <pc:sldChg chg="del">
        <pc:chgData name="Jennifer Jakob" userId="b8502fc1-76c2-4959-9752-5ccb52c9f431" providerId="ADAL" clId="{1EC11BD6-950B-4D81-AED4-3758EADCB071}" dt="2022-05-23T11:29:58.516" v="46" actId="47"/>
        <pc:sldMkLst>
          <pc:docMk/>
          <pc:sldMk cId="1686929241" sldId="292"/>
        </pc:sldMkLst>
      </pc:sldChg>
      <pc:sldChg chg="modSp new mod">
        <pc:chgData name="Jennifer Jakob" userId="b8502fc1-76c2-4959-9752-5ccb52c9f431" providerId="ADAL" clId="{1EC11BD6-950B-4D81-AED4-3758EADCB071}" dt="2022-05-23T11:37:53.462" v="620"/>
        <pc:sldMkLst>
          <pc:docMk/>
          <pc:sldMk cId="1103118792" sldId="293"/>
        </pc:sldMkLst>
        <pc:spChg chg="mod">
          <ac:chgData name="Jennifer Jakob" userId="b8502fc1-76c2-4959-9752-5ccb52c9f431" providerId="ADAL" clId="{1EC11BD6-950B-4D81-AED4-3758EADCB071}" dt="2022-05-23T11:37:53.462" v="620"/>
          <ac:spMkLst>
            <pc:docMk/>
            <pc:sldMk cId="1103118792" sldId="293"/>
            <ac:spMk id="2" creationId="{574AC3D9-8678-CD33-2001-721EA39883F7}"/>
          </ac:spMkLst>
        </pc:spChg>
        <pc:spChg chg="mod">
          <ac:chgData name="Jennifer Jakob" userId="b8502fc1-76c2-4959-9752-5ccb52c9f431" providerId="ADAL" clId="{1EC11BD6-950B-4D81-AED4-3758EADCB071}" dt="2022-05-23T11:36:44.773" v="572" actId="27636"/>
          <ac:spMkLst>
            <pc:docMk/>
            <pc:sldMk cId="1103118792" sldId="293"/>
            <ac:spMk id="3" creationId="{E4BA1354-1E0B-99EA-9E96-BEC0536FA272}"/>
          </ac:spMkLst>
        </pc:spChg>
      </pc:sldChg>
      <pc:sldChg chg="del">
        <pc:chgData name="Jennifer Jakob" userId="b8502fc1-76c2-4959-9752-5ccb52c9f431" providerId="ADAL" clId="{1EC11BD6-950B-4D81-AED4-3758EADCB071}" dt="2022-05-23T11:29:58.840" v="47" actId="47"/>
        <pc:sldMkLst>
          <pc:docMk/>
          <pc:sldMk cId="1206827033" sldId="294"/>
        </pc:sldMkLst>
      </pc:sldChg>
      <pc:sldChg chg="modSp new mod">
        <pc:chgData name="Jennifer Jakob" userId="b8502fc1-76c2-4959-9752-5ccb52c9f431" providerId="ADAL" clId="{1EC11BD6-950B-4D81-AED4-3758EADCB071}" dt="2022-05-23T11:37:55.129" v="621"/>
        <pc:sldMkLst>
          <pc:docMk/>
          <pc:sldMk cId="3195701047" sldId="294"/>
        </pc:sldMkLst>
        <pc:spChg chg="mod">
          <ac:chgData name="Jennifer Jakob" userId="b8502fc1-76c2-4959-9752-5ccb52c9f431" providerId="ADAL" clId="{1EC11BD6-950B-4D81-AED4-3758EADCB071}" dt="2022-05-23T11:37:55.129" v="621"/>
          <ac:spMkLst>
            <pc:docMk/>
            <pc:sldMk cId="3195701047" sldId="294"/>
            <ac:spMk id="2" creationId="{500F1068-1808-9A35-1DF7-1CE1D062BAE5}"/>
          </ac:spMkLst>
        </pc:spChg>
        <pc:spChg chg="mod">
          <ac:chgData name="Jennifer Jakob" userId="b8502fc1-76c2-4959-9752-5ccb52c9f431" providerId="ADAL" clId="{1EC11BD6-950B-4D81-AED4-3758EADCB071}" dt="2022-05-23T11:36:58.206" v="580" actId="255"/>
          <ac:spMkLst>
            <pc:docMk/>
            <pc:sldMk cId="3195701047" sldId="294"/>
            <ac:spMk id="3" creationId="{A874ABF2-CE0E-9CDE-A2B9-8FC10DE54FEA}"/>
          </ac:spMkLst>
        </pc:spChg>
      </pc:sldChg>
      <pc:sldChg chg="modSp new mod">
        <pc:chgData name="Jennifer Jakob" userId="b8502fc1-76c2-4959-9752-5ccb52c9f431" providerId="ADAL" clId="{1EC11BD6-950B-4D81-AED4-3758EADCB071}" dt="2022-05-23T11:38:00.999" v="624"/>
        <pc:sldMkLst>
          <pc:docMk/>
          <pc:sldMk cId="1513357059" sldId="295"/>
        </pc:sldMkLst>
        <pc:spChg chg="mod">
          <ac:chgData name="Jennifer Jakob" userId="b8502fc1-76c2-4959-9752-5ccb52c9f431" providerId="ADAL" clId="{1EC11BD6-950B-4D81-AED4-3758EADCB071}" dt="2022-05-23T11:38:00.999" v="624"/>
          <ac:spMkLst>
            <pc:docMk/>
            <pc:sldMk cId="1513357059" sldId="295"/>
            <ac:spMk id="2" creationId="{5DBDE803-78B3-FC3B-C54A-BD1A2EA65151}"/>
          </ac:spMkLst>
        </pc:spChg>
        <pc:spChg chg="mod">
          <ac:chgData name="Jennifer Jakob" userId="b8502fc1-76c2-4959-9752-5ccb52c9f431" providerId="ADAL" clId="{1EC11BD6-950B-4D81-AED4-3758EADCB071}" dt="2022-05-23T11:37:10.261" v="588" actId="255"/>
          <ac:spMkLst>
            <pc:docMk/>
            <pc:sldMk cId="1513357059" sldId="295"/>
            <ac:spMk id="3" creationId="{598F90CC-EE0C-AC32-0F69-51A142206CE9}"/>
          </ac:spMkLst>
        </pc:spChg>
      </pc:sldChg>
      <pc:sldChg chg="modSp new mod">
        <pc:chgData name="Jennifer Jakob" userId="b8502fc1-76c2-4959-9752-5ccb52c9f431" providerId="ADAL" clId="{1EC11BD6-950B-4D81-AED4-3758EADCB071}" dt="2022-05-23T11:39:03.866" v="722" actId="20577"/>
        <pc:sldMkLst>
          <pc:docMk/>
          <pc:sldMk cId="3791280852" sldId="296"/>
        </pc:sldMkLst>
        <pc:spChg chg="mod">
          <ac:chgData name="Jennifer Jakob" userId="b8502fc1-76c2-4959-9752-5ccb52c9f431" providerId="ADAL" clId="{1EC11BD6-950B-4D81-AED4-3758EADCB071}" dt="2022-05-23T11:38:15.723" v="645" actId="20577"/>
          <ac:spMkLst>
            <pc:docMk/>
            <pc:sldMk cId="3791280852" sldId="296"/>
            <ac:spMk id="2" creationId="{4C3E1C9C-C8C0-BE43-1DDF-0D69B3EEC431}"/>
          </ac:spMkLst>
        </pc:spChg>
        <pc:spChg chg="mod">
          <ac:chgData name="Jennifer Jakob" userId="b8502fc1-76c2-4959-9752-5ccb52c9f431" providerId="ADAL" clId="{1EC11BD6-950B-4D81-AED4-3758EADCB071}" dt="2022-05-23T11:39:03.866" v="722" actId="20577"/>
          <ac:spMkLst>
            <pc:docMk/>
            <pc:sldMk cId="3791280852" sldId="296"/>
            <ac:spMk id="3" creationId="{22AC3662-84E5-4534-2FD1-8A7984537835}"/>
          </ac:spMkLst>
        </pc:spChg>
      </pc:sldChg>
      <pc:sldChg chg="modSp new mod">
        <pc:chgData name="Jennifer Jakob" userId="b8502fc1-76c2-4959-9752-5ccb52c9f431" providerId="ADAL" clId="{1EC11BD6-950B-4D81-AED4-3758EADCB071}" dt="2022-05-23T11:40:05.514" v="887" actId="20577"/>
        <pc:sldMkLst>
          <pc:docMk/>
          <pc:sldMk cId="3830621172" sldId="297"/>
        </pc:sldMkLst>
        <pc:spChg chg="mod">
          <ac:chgData name="Jennifer Jakob" userId="b8502fc1-76c2-4959-9752-5ccb52c9f431" providerId="ADAL" clId="{1EC11BD6-950B-4D81-AED4-3758EADCB071}" dt="2022-05-23T11:40:05.514" v="887" actId="20577"/>
          <ac:spMkLst>
            <pc:docMk/>
            <pc:sldMk cId="3830621172" sldId="297"/>
            <ac:spMk id="2" creationId="{F20F969F-860B-514F-994C-16753C2F87D5}"/>
          </ac:spMkLst>
        </pc:spChg>
        <pc:spChg chg="mod">
          <ac:chgData name="Jennifer Jakob" userId="b8502fc1-76c2-4959-9752-5ccb52c9f431" providerId="ADAL" clId="{1EC11BD6-950B-4D81-AED4-3758EADCB071}" dt="2022-05-23T11:39:57.036" v="865" actId="313"/>
          <ac:spMkLst>
            <pc:docMk/>
            <pc:sldMk cId="3830621172" sldId="297"/>
            <ac:spMk id="3" creationId="{1296375F-B8BA-B2E1-4E1D-6574B4AB79F3}"/>
          </ac:spMkLst>
        </pc:spChg>
      </pc:sldChg>
      <pc:sldChg chg="addSp delSp modSp new mod setBg chgLayout">
        <pc:chgData name="Jennifer Jakob" userId="b8502fc1-76c2-4959-9752-5ccb52c9f431" providerId="ADAL" clId="{1EC11BD6-950B-4D81-AED4-3758EADCB071}" dt="2022-05-23T11:41:19.629" v="970" actId="20577"/>
        <pc:sldMkLst>
          <pc:docMk/>
          <pc:sldMk cId="2775884090" sldId="298"/>
        </pc:sldMkLst>
        <pc:spChg chg="del mod ord">
          <ac:chgData name="Jennifer Jakob" userId="b8502fc1-76c2-4959-9752-5ccb52c9f431" providerId="ADAL" clId="{1EC11BD6-950B-4D81-AED4-3758EADCB071}" dt="2022-05-23T11:40:13.704" v="889" actId="700"/>
          <ac:spMkLst>
            <pc:docMk/>
            <pc:sldMk cId="2775884090" sldId="298"/>
            <ac:spMk id="2" creationId="{FF387A1E-34E1-2580-66BC-C5AB5BE4E903}"/>
          </ac:spMkLst>
        </pc:spChg>
        <pc:spChg chg="del mod ord">
          <ac:chgData name="Jennifer Jakob" userId="b8502fc1-76c2-4959-9752-5ccb52c9f431" providerId="ADAL" clId="{1EC11BD6-950B-4D81-AED4-3758EADCB071}" dt="2022-05-23T11:40:13.704" v="889" actId="700"/>
          <ac:spMkLst>
            <pc:docMk/>
            <pc:sldMk cId="2775884090" sldId="298"/>
            <ac:spMk id="3" creationId="{EA49FADA-78E5-C47F-73A5-A25674C48FDA}"/>
          </ac:spMkLst>
        </pc:spChg>
        <pc:spChg chg="add mod ord">
          <ac:chgData name="Jennifer Jakob" userId="b8502fc1-76c2-4959-9752-5ccb52c9f431" providerId="ADAL" clId="{1EC11BD6-950B-4D81-AED4-3758EADCB071}" dt="2022-05-23T11:41:19.629" v="970" actId="20577"/>
          <ac:spMkLst>
            <pc:docMk/>
            <pc:sldMk cId="2775884090" sldId="298"/>
            <ac:spMk id="4" creationId="{70F5DC7A-CD6E-8A21-3036-855EE7BD38AE}"/>
          </ac:spMkLst>
        </pc:spChg>
        <pc:spChg chg="add del mod ord">
          <ac:chgData name="Jennifer Jakob" userId="b8502fc1-76c2-4959-9752-5ccb52c9f431" providerId="ADAL" clId="{1EC11BD6-950B-4D81-AED4-3758EADCB071}" dt="2022-05-23T11:41:04.705" v="965" actId="478"/>
          <ac:spMkLst>
            <pc:docMk/>
            <pc:sldMk cId="2775884090" sldId="298"/>
            <ac:spMk id="5" creationId="{11C62CF4-165A-8F2B-A7DB-95D2A4B73ACA}"/>
          </ac:spMkLst>
        </pc:spChg>
        <pc:spChg chg="add">
          <ac:chgData name="Jennifer Jakob" userId="b8502fc1-76c2-4959-9752-5ccb52c9f431" providerId="ADAL" clId="{1EC11BD6-950B-4D81-AED4-3758EADCB071}" dt="2022-05-23T11:41:07.949" v="966" actId="26606"/>
          <ac:spMkLst>
            <pc:docMk/>
            <pc:sldMk cId="2775884090" sldId="298"/>
            <ac:spMk id="9" creationId="{84167985-D6E9-40FF-97C0-4B6D373E85C9}"/>
          </ac:spMkLst>
        </pc:spChg>
        <pc:spChg chg="add">
          <ac:chgData name="Jennifer Jakob" userId="b8502fc1-76c2-4959-9752-5ccb52c9f431" providerId="ADAL" clId="{1EC11BD6-950B-4D81-AED4-3758EADCB071}" dt="2022-05-23T11:41:07.949" v="966" actId="26606"/>
          <ac:spMkLst>
            <pc:docMk/>
            <pc:sldMk cId="2775884090" sldId="298"/>
            <ac:spMk id="11" creationId="{68801362-349C-44BE-BEF6-8E926E1D38B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12/23/24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37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12/23/24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0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12/23/24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6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12/23/24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4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12/23/24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57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12/23/24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7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12/23/24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5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12/23/24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5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12/23/24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4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pPr/>
              <a:t>12/23/24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8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C2B07E4-CDF9-4C88-A2F3-04620E58224D}" type="datetimeFigureOut">
              <a:rPr lang="en-US" smtClean="0"/>
              <a:pPr/>
              <a:t>12/23/24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12/23/24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FE71E98-A417-4ECC-ACEB-C0490C20DB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1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78CF4-781A-42AC-95CE-8E1834634E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Bildung für nachhaltige Entwicklung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EAE572C-406B-47A1-A920-5A84D38A76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Kompetenzen in der BNE</a:t>
            </a:r>
          </a:p>
          <a:p>
            <a:r>
              <a:rPr lang="de-AT" dirty="0"/>
              <a:t>Jennifer Jakob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60515F5-9C39-A01D-1238-8074525E8184}"/>
              </a:ext>
            </a:extLst>
          </p:cNvPr>
          <p:cNvSpPr txBox="1"/>
          <p:nvPr/>
        </p:nvSpPr>
        <p:spPr>
          <a:xfrm>
            <a:off x="3802538" y="6122383"/>
            <a:ext cx="52549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AT" sz="1400" b="0" i="0" u="none" strike="noStrike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This </a:t>
            </a:r>
            <a:r>
              <a:rPr lang="de-AT" sz="1400" b="0" i="0" u="none" strike="noStrike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work</a:t>
            </a:r>
            <a:r>
              <a:rPr lang="de-AT" sz="1400" b="0" i="0" u="none" strike="noStrike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</a:t>
            </a:r>
            <a:r>
              <a:rPr lang="de-AT" sz="1400" b="0" i="0" u="none" strike="noStrike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is</a:t>
            </a:r>
            <a:r>
              <a:rPr lang="de-AT" sz="1400" b="0" i="0" u="none" strike="noStrike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de-AT" sz="1400" b="0" i="0" u="none" strike="noStrike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licensed</a:t>
            </a:r>
            <a:r>
              <a:rPr lang="de-AT" sz="1400" b="0" i="0" u="none" strike="noStrike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de-AT" sz="1400" b="0" i="0" u="none" strike="noStrike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under</a:t>
            </a:r>
            <a:r>
              <a:rPr lang="de-AT" sz="1400" b="0" i="0" u="none" strike="noStrike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 CC BY 4.0. </a:t>
            </a:r>
            <a:r>
              <a:rPr lang="de-AT" sz="1400" b="0" i="0" u="none" strike="noStrike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To</a:t>
            </a:r>
            <a:r>
              <a:rPr lang="de-AT" sz="1400" b="0" i="0" u="none" strike="noStrike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de-AT" sz="1400" b="0" i="0" u="none" strike="noStrike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view</a:t>
            </a:r>
            <a:r>
              <a:rPr lang="de-AT" sz="1400" b="0" i="0" u="none" strike="noStrike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a </a:t>
            </a:r>
            <a:r>
              <a:rPr lang="de-AT" sz="1400" b="0" i="0" u="none" strike="noStrike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copy</a:t>
            </a:r>
            <a:r>
              <a:rPr lang="de-AT" sz="1400" b="0" i="0" u="none" strike="noStrike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de-AT" sz="1400" b="0" i="0" u="none" strike="noStrike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of</a:t>
            </a:r>
            <a:r>
              <a:rPr lang="de-AT" sz="1400" b="0" i="0" u="none" strike="noStrike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de-AT" sz="1400" b="0" i="0" u="none" strike="noStrike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this</a:t>
            </a:r>
            <a:r>
              <a:rPr lang="de-AT" sz="1400" b="0" i="0" u="none" strike="noStrike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de-AT" sz="1400" b="0" i="0" u="none" strike="noStrike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license</a:t>
            </a:r>
            <a:r>
              <a:rPr lang="de-AT" sz="1400" b="0" i="0" u="none" strike="noStrike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, </a:t>
            </a:r>
          </a:p>
          <a:p>
            <a:pPr algn="r"/>
            <a:r>
              <a:rPr lang="de-AT" sz="1400" b="0" i="0" u="none" strike="noStrike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visit</a:t>
            </a:r>
            <a:r>
              <a:rPr lang="de-AT" sz="1400" b="0" i="0" u="none" strike="noStrike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 https://</a:t>
            </a:r>
            <a:r>
              <a:rPr lang="de-AT" sz="1400" b="0" i="0" u="none" strike="noStrike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creativecommons.org</a:t>
            </a:r>
            <a:r>
              <a:rPr lang="de-AT" sz="1400" b="0" i="0" u="none" strike="noStrike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/</a:t>
            </a:r>
            <a:r>
              <a:rPr lang="de-AT" sz="1400" b="0" i="0" u="none" strike="noStrike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licenses</a:t>
            </a:r>
            <a:r>
              <a:rPr lang="de-AT" sz="1400" b="0" i="0" u="none" strike="noStrike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/</a:t>
            </a:r>
            <a:r>
              <a:rPr lang="de-AT" sz="1400" b="0" i="0" u="none" strike="noStrike" dirty="0" err="1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by</a:t>
            </a:r>
            <a:r>
              <a:rPr lang="de-AT" sz="1400" b="0" i="0" u="none" strike="noStrike" dirty="0">
                <a:solidFill>
                  <a:srgbClr val="333333"/>
                </a:solidFill>
                <a:effectLst/>
                <a:latin typeface="Source Sans Pro" panose="020B0503030403020204" pitchFamily="34" charset="0"/>
              </a:rPr>
              <a:t>/4.0/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59102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7CCE3E-5C3D-7779-B7E7-AE5283284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Gestaltungskompetenz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CE303D-30A8-6A62-B5BD-0AE0A497E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4000" dirty="0"/>
              <a:t>7. </a:t>
            </a:r>
            <a:r>
              <a:rPr lang="de-AT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kollektiven Entscheidungsprozessen teilhaben können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04289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9F22B-35AA-2F8C-00C2-275C4FCF0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Gestaltungskompetenz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02A9BB-DA6F-1F62-FDB3-D4A0C4EEB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4000" dirty="0"/>
              <a:t>8. </a:t>
            </a:r>
            <a:r>
              <a:rPr lang="de-AT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 und andere motivieren können, aktiv zu werden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91013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4D6937-ADEC-0A80-B4B3-038A84A47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Gestaltungskompetenz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218530-C8C0-07D5-3E9A-175688C0F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4000" dirty="0"/>
              <a:t>9. </a:t>
            </a:r>
            <a:r>
              <a:rPr lang="de-AT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eigenen Leitbilder und die anderer reflektieren können</a:t>
            </a:r>
            <a:endParaRPr lang="de-AT" sz="4000" dirty="0"/>
          </a:p>
        </p:txBody>
      </p:sp>
    </p:spTree>
    <p:extLst>
      <p:ext uri="{BB962C8B-B14F-4D97-AF65-F5344CB8AC3E}">
        <p14:creationId xmlns:p14="http://schemas.microsoft.com/office/powerpoint/2010/main" val="804142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4AC3D9-8678-CD33-2001-721EA3988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Gestaltungskompetenz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BA1354-1E0B-99EA-9E96-BEC0536FA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sz="4000" dirty="0"/>
              <a:t>10. </a:t>
            </a:r>
            <a:r>
              <a:rPr lang="de-AT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Vorstellungen von Gerechtigkeit als Entscheidungs- und Handlungsgrundlage nutzen können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03118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0F1068-1808-9A35-1DF7-1CE1D062B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Gestaltungskompetenz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74ABF2-CE0E-9CDE-A2B9-8FC10DE54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4000" dirty="0"/>
              <a:t>11. </a:t>
            </a:r>
            <a:r>
              <a:rPr lang="de-AT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Eigenständig planen und handeln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95701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BDE803-78B3-FC3B-C54A-BD1A2EA65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Gestaltungskompetenz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8F90CC-EE0C-AC32-0F69-51A142206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4000" dirty="0"/>
              <a:t>12. </a:t>
            </a:r>
            <a:r>
              <a:rPr lang="de-AT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Empathie für andere zeigen können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13357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E1C9C-C8C0-BE43-1DDF-0D69B3EEC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Schlüsselkompetenzen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AC3662-84E5-4534-2FD1-8A7984537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WIEK, Arnim / WITHYCOMBE, Lauren / REDMAN, Charles L.: Key competencies in sustainability: a reference framework for academic program development, in: Sustainability Science 6/2 (2011) 203–218.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Literaturrecherche </a:t>
            </a:r>
            <a:r>
              <a:rPr lang="de-AT" dirty="0">
                <a:sym typeface="Wingdings" panose="05000000000000000000" pitchFamily="2" charset="2"/>
              </a:rPr>
              <a:t> 5 Schlüsselkompetenzen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280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0F969F-860B-514F-994C-16753C2F8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Schlüsselkompetenzen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96375F-B8BA-B2E1-4E1D-6574B4AB7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Systemdenkende Kompetenz</a:t>
            </a:r>
          </a:p>
          <a:p>
            <a:r>
              <a:rPr lang="de-AT" dirty="0"/>
              <a:t>Vorausschauende Kompetenz</a:t>
            </a:r>
          </a:p>
          <a:p>
            <a:r>
              <a:rPr lang="de-AT" dirty="0"/>
              <a:t>Normative Kompetenz</a:t>
            </a:r>
          </a:p>
          <a:p>
            <a:r>
              <a:rPr lang="de-AT" dirty="0"/>
              <a:t>Strategische Kompetenz</a:t>
            </a:r>
          </a:p>
          <a:p>
            <a:r>
              <a:rPr lang="de-AT" dirty="0"/>
              <a:t>Zwischenmenschliche Kompetenz </a:t>
            </a:r>
          </a:p>
        </p:txBody>
      </p:sp>
    </p:spTree>
    <p:extLst>
      <p:ext uri="{BB962C8B-B14F-4D97-AF65-F5344CB8AC3E}">
        <p14:creationId xmlns:p14="http://schemas.microsoft.com/office/powerpoint/2010/main" val="3830621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4167985-D6E9-40FF-97C0-4B6D373E8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1" y="640080"/>
            <a:ext cx="8183898" cy="462686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801362-349C-44BE-BEF6-8E926E1D3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4647" y="804672"/>
            <a:ext cx="7934706" cy="4297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0F5DC7A-CD6E-8A21-3036-855EE7BD3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046" y="1289303"/>
            <a:ext cx="7228833" cy="3339303"/>
          </a:xfrm>
          <a:ln>
            <a:noFill/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44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Wo/Wie </a:t>
            </a:r>
            <a:r>
              <a:rPr lang="en-US" sz="4400" kern="1200" cap="all" spc="200" baseline="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lernen</a:t>
            </a:r>
            <a:r>
              <a:rPr lang="en-US" sz="44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cap="all" spc="200" baseline="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Schüler:innen</a:t>
            </a:r>
            <a:r>
              <a:rPr lang="en-US" sz="44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in der </a:t>
            </a:r>
            <a:r>
              <a:rPr lang="en-US" sz="4400" kern="1200" cap="all" spc="200" baseline="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Primarstufe</a:t>
            </a:r>
            <a:r>
              <a:rPr lang="en-US" sz="44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cap="all" spc="200" baseline="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diese</a:t>
            </a:r>
            <a:r>
              <a:rPr lang="en-US" sz="44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cap="all" spc="200" baseline="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Kompetenzen</a:t>
            </a:r>
            <a:r>
              <a:rPr lang="en-US" sz="44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75884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05E9DA-EBF1-089F-F51D-9B278C1C4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Kompetenz-Frage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276629-C4BB-AD4A-9A0F-C7B21073C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Welche Kompetenzen sollen </a:t>
            </a:r>
            <a:r>
              <a:rPr lang="de-AT" dirty="0" err="1"/>
              <a:t>Schüler:innen</a:t>
            </a:r>
            <a:r>
              <a:rPr lang="de-AT" dirty="0"/>
              <a:t> in Bezug auf Bildung für nachhaltige Entwicklung im Laufe ihrer Schulzeit erwerben?</a:t>
            </a:r>
          </a:p>
        </p:txBody>
      </p:sp>
    </p:spTree>
    <p:extLst>
      <p:ext uri="{BB962C8B-B14F-4D97-AF65-F5344CB8AC3E}">
        <p14:creationId xmlns:p14="http://schemas.microsoft.com/office/powerpoint/2010/main" val="3396890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258E64-0820-023A-BD3A-420A3FE23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Gestaltungskompetenz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4E58CA-3DD8-FE2E-29AC-C4ED78F2B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(Gerhard de Haan)</a:t>
            </a:r>
          </a:p>
          <a:p>
            <a:pPr marL="0" indent="0">
              <a:buNone/>
            </a:pPr>
            <a:endParaRPr lang="de-AT" dirty="0"/>
          </a:p>
          <a:p>
            <a:pPr>
              <a:buFont typeface="Wingdings" panose="05000000000000000000" pitchFamily="2" charset="2"/>
              <a:buChar char="à"/>
            </a:pPr>
            <a:r>
              <a:rPr lang="de-AT" dirty="0">
                <a:sym typeface="Wingdings" panose="05000000000000000000" pitchFamily="2" charset="2"/>
              </a:rPr>
              <a:t>Die Zukunft aktiv mitgestalten können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AT" dirty="0">
                <a:sym typeface="Wingdings" panose="05000000000000000000" pitchFamily="2" charset="2"/>
              </a:rPr>
              <a:t>Wissen über BNE anwenden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AT" dirty="0">
                <a:sym typeface="Wingdings" panose="05000000000000000000" pitchFamily="2" charset="2"/>
              </a:rPr>
              <a:t>Probleme erkennen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15583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D05E0D-F2D2-70B5-1F69-8526C516D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Gestaltungskompetenz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FAEB7B-1EAA-45EE-C689-75F5C3EF2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4000" dirty="0"/>
              <a:t>1.  Weltoffen und neue Perspektiven integrierend Wissen aufbauen </a:t>
            </a:r>
          </a:p>
        </p:txBody>
      </p:sp>
    </p:spTree>
    <p:extLst>
      <p:ext uri="{BB962C8B-B14F-4D97-AF65-F5344CB8AC3E}">
        <p14:creationId xmlns:p14="http://schemas.microsoft.com/office/powerpoint/2010/main" val="192533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A0B725-0764-0C31-FD74-A6C2067D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Gestaltungskompetenz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5F2603-0A3D-B689-EB5E-5B5DA5CA2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4000" dirty="0"/>
              <a:t>2.  Vorausschauend denken und handeln</a:t>
            </a:r>
          </a:p>
        </p:txBody>
      </p:sp>
    </p:spTree>
    <p:extLst>
      <p:ext uri="{BB962C8B-B14F-4D97-AF65-F5344CB8AC3E}">
        <p14:creationId xmlns:p14="http://schemas.microsoft.com/office/powerpoint/2010/main" val="2230305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EC069-765B-7E8F-2487-1A683A5FB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Gestaltungskompetenz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843FFB-0CA6-7CA5-335E-D90AFE20B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4000" dirty="0"/>
              <a:t>3. </a:t>
            </a:r>
            <a:r>
              <a:rPr lang="de-AT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Interdisziplinär Erkenntnisse gewinnen und handeln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01081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6BD87C-C548-88CD-E66D-2D74A0E44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Gestaltungskompetenz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D37EE7-A266-E823-898F-38B54F0AD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4000" dirty="0"/>
              <a:t>4. </a:t>
            </a:r>
            <a:r>
              <a:rPr lang="de-AT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Risiken, Gefahren und Unsicherheiten erkennen und abwägen können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7304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915486-D865-AC05-39E9-213B7749D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Gestaltungskompetenz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5ED175-DEF7-1D23-ECAA-532372243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4000" dirty="0"/>
              <a:t>5. </a:t>
            </a:r>
            <a:r>
              <a:rPr lang="de-AT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Gemeinsam mit anderen planen und handeln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02042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47A4F8-F11E-80D5-C8F8-DAC85568F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Gestaltungskompetenz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2883E4-B26C-B3AF-1A4A-1985A99D8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sz="4000" dirty="0"/>
              <a:t>6. </a:t>
            </a:r>
            <a:r>
              <a:rPr lang="de-AT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Zielkonflikte bei der Reflexion über Handlungsstrategien berücksichtigen können</a:t>
            </a:r>
            <a:endParaRPr lang="de-AT" sz="4000" dirty="0"/>
          </a:p>
        </p:txBody>
      </p:sp>
    </p:spTree>
    <p:extLst>
      <p:ext uri="{BB962C8B-B14F-4D97-AF65-F5344CB8AC3E}">
        <p14:creationId xmlns:p14="http://schemas.microsoft.com/office/powerpoint/2010/main" val="139360870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6B93F2E204B634E8494872E2FE35A80" ma:contentTypeVersion="14" ma:contentTypeDescription="Ein neues Dokument erstellen." ma:contentTypeScope="" ma:versionID="45f4b103d63a2a626763339df8245c60">
  <xsd:schema xmlns:xsd="http://www.w3.org/2001/XMLSchema" xmlns:xs="http://www.w3.org/2001/XMLSchema" xmlns:p="http://schemas.microsoft.com/office/2006/metadata/properties" xmlns:ns3="9707fd30-39bc-4c8c-bb2e-7f9589c6f507" xmlns:ns4="21745521-959c-4597-abf2-60575451b5ce" targetNamespace="http://schemas.microsoft.com/office/2006/metadata/properties" ma:root="true" ma:fieldsID="59d9e5047520efad170248b6e32ba7f5" ns3:_="" ns4:_="">
    <xsd:import namespace="9707fd30-39bc-4c8c-bb2e-7f9589c6f507"/>
    <xsd:import namespace="21745521-959c-4597-abf2-60575451b5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07fd30-39bc-4c8c-bb2e-7f9589c6f5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45521-959c-4597-abf2-60575451b5c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AF7302-6064-406D-9A24-8A282A7529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1B07CD-E44A-4A68-8133-F1CED1AED5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07fd30-39bc-4c8c-bb2e-7f9589c6f507"/>
    <ds:schemaRef ds:uri="21745521-959c-4597-abf2-60575451b5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5975E2-8456-4B33-8A0C-9889729499D1}">
  <ds:schemaRefs>
    <ds:schemaRef ds:uri="http://schemas.microsoft.com/office/infopath/2007/PartnerControls"/>
    <ds:schemaRef ds:uri="21745521-959c-4597-abf2-60575451b5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9707fd30-39bc-4c8c-bb2e-7f9589c6f50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TM10001115[[fn=Paket]]</Template>
  <TotalTime>0</TotalTime>
  <Words>257</Words>
  <Application>Microsoft Macintosh PowerPoint</Application>
  <PresentationFormat>Bildschirmpräsentation (4:3)</PresentationFormat>
  <Paragraphs>48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</vt:lpstr>
      <vt:lpstr>Calibri</vt:lpstr>
      <vt:lpstr>Gill Sans MT</vt:lpstr>
      <vt:lpstr>Source Sans Pro</vt:lpstr>
      <vt:lpstr>Wingdings</vt:lpstr>
      <vt:lpstr>Parcel</vt:lpstr>
      <vt:lpstr>Bildung für nachhaltige Entwicklung</vt:lpstr>
      <vt:lpstr>Kompetenz-Frage</vt:lpstr>
      <vt:lpstr>Gestaltungskompetenz</vt:lpstr>
      <vt:lpstr>Gestaltungskompetenz</vt:lpstr>
      <vt:lpstr>Gestaltungskompetenz</vt:lpstr>
      <vt:lpstr>Gestaltungskompetenz</vt:lpstr>
      <vt:lpstr>Gestaltungskompetenz</vt:lpstr>
      <vt:lpstr>Gestaltungskompetenz</vt:lpstr>
      <vt:lpstr>Gestaltungskompetenz</vt:lpstr>
      <vt:lpstr>Gestaltungskompetenz</vt:lpstr>
      <vt:lpstr>Gestaltungskompetenz</vt:lpstr>
      <vt:lpstr>Gestaltungskompetenz</vt:lpstr>
      <vt:lpstr>Gestaltungskompetenz</vt:lpstr>
      <vt:lpstr>Gestaltungskompetenz</vt:lpstr>
      <vt:lpstr>Gestaltungskompetenz</vt:lpstr>
      <vt:lpstr>Schlüsselkompetenzen</vt:lpstr>
      <vt:lpstr>Schlüsselkompetenzen</vt:lpstr>
      <vt:lpstr>Wo/Wie lernen Schüler:innen in der Primarstufe diese Kompetenzen?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Bildung für nachhaltige Entwicklung</dc:title>
  <dc:creator>Jennifer Jakob</dc:creator>
  <cp:lastModifiedBy>Jennifer Jakob</cp:lastModifiedBy>
  <cp:revision>6</cp:revision>
  <dcterms:created xsi:type="dcterms:W3CDTF">2022-03-15T10:45:31Z</dcterms:created>
  <dcterms:modified xsi:type="dcterms:W3CDTF">2024-12-23T18:21:22Z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0x01010016B93F2E204B634E8494872E2FE35A80</vt:lpwstr>
  </property>
</Properties>
</file>