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97CFF-5912-8C67-17B8-C673C4E54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7285C7-986C-1654-DCD5-44D67BAC9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086604-5643-EA08-27C6-B7E4BB73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E0BF00-C423-7A3E-9DFA-EBA9AAF0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611E2-9E82-A13C-AB06-35A0C7CC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89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1297B-AE07-AB2A-74C1-1587921E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C34AC6-CD93-852F-6A6A-E6EE07727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E7A439-A427-6EBB-1402-09A30A7E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1ADBE-B6E7-0DE1-2836-66AE73E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C71B40-A629-5AB7-F568-BD3B59AF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5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ABDD68-CDD0-D7E9-DFD8-CC93F0E65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5CBF7A-8A58-166C-69D1-962C271D7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AFAF4-70CC-639F-7758-73AFB3D7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B8D71-3BDA-E1C5-C0D9-00989C5E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A23F51-08EC-1FA0-FD69-2CEA8A61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59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97099-F969-2744-FC2A-9E5B4A10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8F759-8F8D-EBAC-8C66-51D7C91AB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A35AA-2FBD-E6CC-A185-A2B3881C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EC296-E96F-E1B3-D87F-F3678CF4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0CCCE-0804-32E0-8003-17AED7A0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3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A89EE-19A4-C53E-D3B4-966F0017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743A0D-F5F7-BC4D-0972-BCDC0E83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B7BAB9-C120-6EF5-4C53-3CDDE715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2F0175-CB85-368D-6468-70A3B0BE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F562A6-9A59-6EC5-B179-C391030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93ABB-31E0-E394-57DF-5D96078E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84FA5-DCD7-532E-77F8-0DCCE422D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248CA7-5747-3889-9BD3-A6770B9B4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5E5B5F-212F-E9CE-164E-A7E95ED3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9A5BE3-CA9F-743A-A964-6B7D0A90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BA78C9-18F8-074C-2B25-AF375AD5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61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14273-9A13-FC92-A59E-35BC0F01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3AE13E-4951-D252-B3E9-FC91145F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D68AA2-CF41-F9DA-CD89-C0C367A5C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8DAA8E-77BF-1378-B7D8-0FCD1C5D2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E16645-05A9-3164-79BA-922B71AE6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B6EBC6-2BFD-739F-74D8-4A3BD93A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0CDF56-73D0-AF97-AE2E-D8BA06F9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A9F01E-7ABD-BA73-3B51-75AE5F42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5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D77E7-33DF-E142-7BD0-46FF042B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27C284-2C50-F542-E9E4-C103AAF0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9A2FAD-F4BE-3264-08F8-FB6DABAB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F9E438-3DC4-A292-713F-584E83E8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84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4C001F-9C60-33E1-68B5-89890FD5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72BB98-29BD-20F2-005B-360033E9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87CDF-AF62-4ED6-CCC6-968992F1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6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01BE-E489-CCCE-BE69-DF0537F9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025AC8-C1CC-54D1-51C3-EF7C4C44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210A75-1942-CA7B-4291-8C3E09E6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0E0D88-E163-6970-F51B-53D82DD1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C52839-C961-486C-936B-9D228D35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78E034-FCDF-A3AD-2331-9644747C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51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63742-AB5F-1833-09B3-56C12A8D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B39174-B278-7F0A-3192-ABCA285E4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1429B0-278A-04AF-CD75-031CA390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CE7523-90D9-0001-EC4D-2EE2BFD0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8832EE-C2C8-7150-0079-627C1A57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B6FFEC-53FA-9F99-9264-0AE33237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7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823E53-89FC-A2FF-6D7B-4B0801B9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D61E3-F23E-33C8-8A43-E7C140A62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A8352A-08E2-0A73-57DD-292BF9885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4F2715-FF5D-F144-B907-DA262DDC0061}" type="datetimeFigureOut">
              <a:rPr lang="de-DE" smtClean="0"/>
              <a:t>20.01.25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1F9AF-57FC-E46D-4FEE-E0DFCC16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978FEE-8AF4-6F22-4E5C-FFA2121B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9368F-88B6-D045-80BF-49DD48D6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5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61F75EC7-2AC5-2DAF-0C6C-8CD649A7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689BB69-1409-5FD0-47FE-9A3712B37FF0}"/>
              </a:ext>
            </a:extLst>
          </p:cNvPr>
          <p:cNvSpPr txBox="1"/>
          <p:nvPr/>
        </p:nvSpPr>
        <p:spPr>
          <a:xfrm>
            <a:off x="5076485" y="4977245"/>
            <a:ext cx="181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2400" dirty="0">
                <a:latin typeface="Modern Love" pitchFamily="82" charset="0"/>
                <a:cs typeface="Dreaming Outloud Script Pro" panose="020F0502020204030204" pitchFamily="34" charset="0"/>
              </a:rPr>
              <a:t>Titel </a:t>
            </a:r>
            <a:br>
              <a:rPr lang="de-DE" sz="2400" dirty="0">
                <a:latin typeface="Modern Love" pitchFamily="82" charset="0"/>
                <a:cs typeface="Dreaming Outloud Script Pro" panose="020F0502020204030204" pitchFamily="34" charset="0"/>
              </a:rPr>
            </a:br>
            <a:r>
              <a:rPr lang="de-DE" sz="1600" dirty="0">
                <a:latin typeface="Modern Love" pitchFamily="82" charset="0"/>
                <a:cs typeface="Dreaming Outloud Script Pro" panose="020F0502020204030204" pitchFamily="34" charset="0"/>
              </a:rPr>
              <a:t>der Lehr-veranstaltung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14D919D-A4D9-B593-FB8D-5EDCFAAA86F7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1026" name="Picture 2" descr="Wie funktionierts - Creative Commons">
              <a:extLst>
                <a:ext uri="{FF2B5EF4-FFF2-40B4-BE49-F238E27FC236}">
                  <a16:creationId xmlns:a16="http://schemas.microsoft.com/office/drawing/2014/main" id="{3C6CD09D-7B16-9618-5240-B92359F81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706E48C-EF02-33A7-CEA7-D216960354E1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99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0922C-E4BA-4AD2-197F-A7F32CFB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2F6CD4D0-00D3-A0EC-FFCD-E2E755AF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2A3DBC-1E90-ACAF-9A3B-CA69D2BA102F}"/>
              </a:ext>
            </a:extLst>
          </p:cNvPr>
          <p:cNvSpPr txBox="1"/>
          <p:nvPr/>
        </p:nvSpPr>
        <p:spPr>
          <a:xfrm>
            <a:off x="5562600" y="6488668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043C0B-C225-4D9E-BD73-3FEF97198765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B037D62F-65E5-EC45-5883-E1C5F5A13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E6B0A4F-B9FD-27CB-667D-6539BB209F5C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35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DE5F-58EA-75C4-21AE-95B56D54D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3ED43647-0E60-D910-BEA4-FFAC0E26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9B1BC95-6353-D9BD-440E-6E8C5EA08AE9}"/>
              </a:ext>
            </a:extLst>
          </p:cNvPr>
          <p:cNvSpPr txBox="1"/>
          <p:nvPr/>
        </p:nvSpPr>
        <p:spPr>
          <a:xfrm>
            <a:off x="6096000" y="6488668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692AA61-0403-E436-1BFA-151E35362EFE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62CE935F-17C7-6057-4037-C44E64AE0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847F8CC-FF80-8767-1463-57FF3598DB2E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27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AE29D-1F3F-81DA-8398-30DECE67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Zeichnung, Design, Clipart enthält.&#10;&#10;Automatisch generierte Beschreibung">
            <a:extLst>
              <a:ext uri="{FF2B5EF4-FFF2-40B4-BE49-F238E27FC236}">
                <a16:creationId xmlns:a16="http://schemas.microsoft.com/office/drawing/2014/main" id="{19E7F91D-927A-EAA9-0402-6D522EBF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14E34B7-EBD5-5478-716E-6DDE68620D94}"/>
              </a:ext>
            </a:extLst>
          </p:cNvPr>
          <p:cNvSpPr txBox="1"/>
          <p:nvPr/>
        </p:nvSpPr>
        <p:spPr>
          <a:xfrm>
            <a:off x="4670341" y="5864706"/>
            <a:ext cx="2571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1600" dirty="0">
                <a:latin typeface="Modern Love" pitchFamily="82" charset="0"/>
                <a:cs typeface="Dreaming Outloud Script Pro" panose="020F0502020204030204" pitchFamily="34" charset="0"/>
              </a:rPr>
              <a:t>Informationen</a:t>
            </a:r>
            <a:endParaRPr lang="de-DE" sz="11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F5ADEA-3B86-8A2C-BE42-D97760A3BCC5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187EA71C-DAFA-6E64-5BB1-E8DF972FD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53066DA-8478-8D1D-7DC2-2F5C77283EE0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63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DFA21-635D-DCB6-1901-1752CDDAC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CE8969B1-2A64-C225-D158-0BED59FB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0670688-9479-01DA-D21A-20BF059C3A6B}"/>
              </a:ext>
            </a:extLst>
          </p:cNvPr>
          <p:cNvSpPr txBox="1"/>
          <p:nvPr/>
        </p:nvSpPr>
        <p:spPr>
          <a:xfrm>
            <a:off x="4903304" y="5129646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59BA3C3-ED98-2768-ED48-98C3F7AA9E3A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69F9CBE4-8E6B-667C-3798-872D4451B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1806ED0-8004-8370-A70E-9DD7001D5C47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1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F521-5CFC-188F-A51F-B4F79D7A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607DF015-44E7-5191-2B64-4BEC9FCA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9F89B8-1FA0-CE66-F232-8D91B41C634D}"/>
              </a:ext>
            </a:extLst>
          </p:cNvPr>
          <p:cNvSpPr txBox="1"/>
          <p:nvPr/>
        </p:nvSpPr>
        <p:spPr>
          <a:xfrm>
            <a:off x="5540613" y="5170440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B2F6AAF-5914-2F00-DA43-DBCEEC940D7B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7DC8927A-1553-76D8-B15B-7CAE97221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F309FE4-2BD1-5D42-842F-DBA88A4E5509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69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4F93-2430-45A6-816B-05C5EDB9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67E71606-DBE7-3911-F2DB-D236AF5E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AEB0ECF-D45A-4EA3-BAAF-43F56B60E599}"/>
              </a:ext>
            </a:extLst>
          </p:cNvPr>
          <p:cNvSpPr txBox="1"/>
          <p:nvPr/>
        </p:nvSpPr>
        <p:spPr>
          <a:xfrm>
            <a:off x="6096000" y="5152225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70840F1-97E7-6E1F-A5A2-42C15DAF9D39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B102F3CF-6BD9-2BCA-6048-B9B903C3F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22EBEAE-5474-1812-8535-3122FDFF3130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06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B670-3B8A-8937-0EAC-52BA27EE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A62C0C11-FADC-0BDC-6546-B8870D9E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BB4EE8C-A099-F48D-ED40-1E6FF453D00C}"/>
              </a:ext>
            </a:extLst>
          </p:cNvPr>
          <p:cNvSpPr txBox="1"/>
          <p:nvPr/>
        </p:nvSpPr>
        <p:spPr>
          <a:xfrm>
            <a:off x="4946073" y="5808520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3C135AD-8F3B-BF58-62F3-C210E5F66B34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F0EE65ED-3183-97E6-CF6E-3326795F1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15CA949-3EB7-75E6-22EB-3F9FF7CB592E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88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75291-2006-D574-583D-9CDF8296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Entwurf, Fernbedienung, Design enthält.&#10;&#10;Automatisch generierte Beschreibung">
            <a:extLst>
              <a:ext uri="{FF2B5EF4-FFF2-40B4-BE49-F238E27FC236}">
                <a16:creationId xmlns:a16="http://schemas.microsoft.com/office/drawing/2014/main" id="{3559201C-7F35-E37F-F44C-06A5493E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7E14F50-9CD1-B7D4-65DE-AC79FF48591F}"/>
              </a:ext>
            </a:extLst>
          </p:cNvPr>
          <p:cNvSpPr txBox="1"/>
          <p:nvPr/>
        </p:nvSpPr>
        <p:spPr>
          <a:xfrm>
            <a:off x="5590309" y="5801594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C299979-D03E-4F27-440C-D85A9732E63F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657A80F2-B55D-1B4F-80CD-25E58F3E1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9B29ABB-FFD0-8C49-190E-9504FAE9B9C1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88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60FC8-6786-6F2D-7257-D15CE445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179BC764-773B-15F6-98C1-E2E1FB14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0C2A28-EC40-788B-5FDF-9D2D92605EDC}"/>
              </a:ext>
            </a:extLst>
          </p:cNvPr>
          <p:cNvSpPr txBox="1"/>
          <p:nvPr/>
        </p:nvSpPr>
        <p:spPr>
          <a:xfrm>
            <a:off x="6096000" y="5801594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843BF20-B42D-FE65-D6F6-1B8DC55D65EE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BC987C21-42F6-BB15-8EE9-A97489CB6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6D5E383-CCBE-CFE7-1DE0-FA563C531DBB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90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BC57C-B839-B574-7B9C-16E2F850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91675787-DA78-10D6-4543-0531835E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3086100"/>
            <a:ext cx="5321300" cy="3771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CABA98D-5803-099B-25A6-4293D4E0F8AB}"/>
              </a:ext>
            </a:extLst>
          </p:cNvPr>
          <p:cNvSpPr txBox="1"/>
          <p:nvPr/>
        </p:nvSpPr>
        <p:spPr>
          <a:xfrm>
            <a:off x="4953000" y="6488668"/>
            <a:ext cx="9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  <a:p>
            <a:pPr algn="ctr"/>
            <a:r>
              <a:rPr lang="de-DE" sz="700" dirty="0">
                <a:latin typeface="Modern Love" pitchFamily="82" charset="0"/>
                <a:cs typeface="Dreaming Outloud Script Pro" panose="020F0502020204030204" pitchFamily="34" charset="0"/>
              </a:rPr>
              <a:t>Thema der Einheit</a:t>
            </a:r>
            <a:endParaRPr lang="de-DE" sz="400" dirty="0">
              <a:latin typeface="Modern Love" pitchFamily="82" charset="0"/>
              <a:cs typeface="Dreaming Outloud Script Pro" panose="020F050202020403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81C1D5-5DF1-AB14-8316-2B5829E3DE25}"/>
              </a:ext>
            </a:extLst>
          </p:cNvPr>
          <p:cNvGrpSpPr/>
          <p:nvPr/>
        </p:nvGrpSpPr>
        <p:grpSpPr>
          <a:xfrm>
            <a:off x="0" y="0"/>
            <a:ext cx="3678620" cy="330084"/>
            <a:chOff x="0" y="0"/>
            <a:chExt cx="3678620" cy="330084"/>
          </a:xfrm>
        </p:grpSpPr>
        <p:pic>
          <p:nvPicPr>
            <p:cNvPr id="4" name="Picture 2" descr="Wie funktionierts - Creative Commons">
              <a:extLst>
                <a:ext uri="{FF2B5EF4-FFF2-40B4-BE49-F238E27FC236}">
                  <a16:creationId xmlns:a16="http://schemas.microsoft.com/office/drawing/2014/main" id="{F20AA0D7-F3CB-CEF5-C884-89CA0F9AB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3429" cy="33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5BB8445-D9BC-3708-9024-27904BBBE334}"/>
                </a:ext>
              </a:extLst>
            </p:cNvPr>
            <p:cNvSpPr/>
            <p:nvPr/>
          </p:nvSpPr>
          <p:spPr>
            <a:xfrm>
              <a:off x="943429" y="0"/>
              <a:ext cx="2735191" cy="330084"/>
            </a:xfrm>
            <a:prstGeom prst="rect">
              <a:avLst/>
            </a:prstGeom>
            <a:solidFill>
              <a:srgbClr val="AAB2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de-DE" sz="900" dirty="0">
                  <a:solidFill>
                    <a:schemeClr val="tx2"/>
                  </a:solidFill>
                </a:rPr>
                <a:t>Diese Kacheldesignvorlage für </a:t>
              </a:r>
              <a:r>
                <a:rPr lang="de-DE" sz="900" dirty="0" err="1">
                  <a:solidFill>
                    <a:schemeClr val="tx2"/>
                  </a:solidFill>
                </a:rPr>
                <a:t>Moodle</a:t>
              </a:r>
              <a:r>
                <a:rPr lang="de-DE" sz="900" dirty="0">
                  <a:solidFill>
                    <a:schemeClr val="tx2"/>
                  </a:solidFill>
                </a:rPr>
                <a:t> von Pauline Zabransky steht unter einer </a:t>
              </a:r>
              <a:r>
                <a:rPr lang="de-DE" sz="900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-DE" sz="900" dirty="0">
                  <a:solidFill>
                    <a:schemeClr val="tx2"/>
                  </a:solidFill>
                </a:rPr>
                <a:t> Lizenz</a:t>
              </a:r>
              <a:endParaRPr lang="de-DE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89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Breitbild</PresentationFormat>
  <Paragraphs>33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Modern Love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Pauline Zabransky</dc:creator>
  <cp:lastModifiedBy>Pauline Zabransky</cp:lastModifiedBy>
  <cp:revision>5</cp:revision>
  <dcterms:created xsi:type="dcterms:W3CDTF">2025-01-02T13:26:11Z</dcterms:created>
  <dcterms:modified xsi:type="dcterms:W3CDTF">2025-01-20T08:16:31Z</dcterms:modified>
</cp:coreProperties>
</file>